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Override4.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Override6.xml" ContentType="application/vnd.openxmlformats-officedocument.themeOverrid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Override7.xml" ContentType="application/vnd.openxmlformats-officedocument.themeOverrid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Override8.xml" ContentType="application/vnd.openxmlformats-officedocument.themeOverrid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theme/themeOverride10.xml" ContentType="application/vnd.openxmlformats-officedocument.themeOverrid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theme/themeOverride11.xml" ContentType="application/vnd.openxmlformats-officedocument.themeOverrid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theme/themeOverride12.xml" ContentType="application/vnd.openxmlformats-officedocument.themeOverrid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theme/themeOverride13.xml" ContentType="application/vnd.openxmlformats-officedocument.themeOverrid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9.xml" ContentType="application/vnd.openxmlformats-officedocument.theme+xml"/>
  <Override PartName="/ppt/theme/themeOverride14.xml" ContentType="application/vnd.openxmlformats-officedocument.themeOverrid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0.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2.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4.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4" r:id="rId2"/>
    <p:sldMasterId id="2147483828" r:id="rId3"/>
    <p:sldMasterId id="2147483852" r:id="rId4"/>
    <p:sldMasterId id="2147483866" r:id="rId5"/>
    <p:sldMasterId id="2147483880" r:id="rId6"/>
    <p:sldMasterId id="2147483894" r:id="rId7"/>
    <p:sldMasterId id="2147483908" r:id="rId8"/>
    <p:sldMasterId id="2147483922" r:id="rId9"/>
    <p:sldMasterId id="2147483936" r:id="rId10"/>
    <p:sldMasterId id="2147483950" r:id="rId11"/>
    <p:sldMasterId id="2147483964" r:id="rId12"/>
    <p:sldMasterId id="2147483978" r:id="rId13"/>
    <p:sldMasterId id="2147483990" r:id="rId14"/>
    <p:sldMasterId id="2147484002" r:id="rId15"/>
    <p:sldMasterId id="2147484014" r:id="rId16"/>
    <p:sldMasterId id="2147484028" r:id="rId17"/>
    <p:sldMasterId id="2147484042" r:id="rId18"/>
    <p:sldMasterId id="2147484056" r:id="rId19"/>
    <p:sldMasterId id="2147484070" r:id="rId20"/>
    <p:sldMasterId id="2147484082" r:id="rId21"/>
    <p:sldMasterId id="2147484094" r:id="rId22"/>
    <p:sldMasterId id="2147484106" r:id="rId23"/>
    <p:sldMasterId id="2147484118" r:id="rId24"/>
    <p:sldMasterId id="2147484130" r:id="rId25"/>
  </p:sldMasterIdLst>
  <p:notesMasterIdLst>
    <p:notesMasterId r:id="rId89"/>
  </p:notesMasterIdLst>
  <p:sldIdLst>
    <p:sldId id="265" r:id="rId26"/>
    <p:sldId id="346" r:id="rId27"/>
    <p:sldId id="411" r:id="rId28"/>
    <p:sldId id="413" r:id="rId29"/>
    <p:sldId id="416" r:id="rId30"/>
    <p:sldId id="419" r:id="rId31"/>
    <p:sldId id="420" r:id="rId32"/>
    <p:sldId id="421" r:id="rId33"/>
    <p:sldId id="423" r:id="rId34"/>
    <p:sldId id="424" r:id="rId35"/>
    <p:sldId id="414" r:id="rId36"/>
    <p:sldId id="422" r:id="rId37"/>
    <p:sldId id="450" r:id="rId38"/>
    <p:sldId id="425" r:id="rId39"/>
    <p:sldId id="426" r:id="rId40"/>
    <p:sldId id="427" r:id="rId41"/>
    <p:sldId id="428" r:id="rId42"/>
    <p:sldId id="429" r:id="rId43"/>
    <p:sldId id="430" r:id="rId44"/>
    <p:sldId id="434" r:id="rId45"/>
    <p:sldId id="470" r:id="rId46"/>
    <p:sldId id="435" r:id="rId47"/>
    <p:sldId id="436" r:id="rId48"/>
    <p:sldId id="468" r:id="rId49"/>
    <p:sldId id="466" r:id="rId50"/>
    <p:sldId id="431" r:id="rId51"/>
    <p:sldId id="432" r:id="rId52"/>
    <p:sldId id="433" r:id="rId53"/>
    <p:sldId id="445" r:id="rId54"/>
    <p:sldId id="437" r:id="rId55"/>
    <p:sldId id="441" r:id="rId56"/>
    <p:sldId id="471" r:id="rId57"/>
    <p:sldId id="451" r:id="rId58"/>
    <p:sldId id="442" r:id="rId59"/>
    <p:sldId id="443" r:id="rId60"/>
    <p:sldId id="462" r:id="rId61"/>
    <p:sldId id="463" r:id="rId62"/>
    <p:sldId id="464" r:id="rId63"/>
    <p:sldId id="472" r:id="rId64"/>
    <p:sldId id="465" r:id="rId65"/>
    <p:sldId id="444" r:id="rId66"/>
    <p:sldId id="438" r:id="rId67"/>
    <p:sldId id="439" r:id="rId68"/>
    <p:sldId id="447" r:id="rId69"/>
    <p:sldId id="440" r:id="rId70"/>
    <p:sldId id="449" r:id="rId71"/>
    <p:sldId id="344" r:id="rId72"/>
    <p:sldId id="452" r:id="rId73"/>
    <p:sldId id="453" r:id="rId74"/>
    <p:sldId id="454" r:id="rId75"/>
    <p:sldId id="455" r:id="rId76"/>
    <p:sldId id="456" r:id="rId77"/>
    <p:sldId id="294" r:id="rId78"/>
    <p:sldId id="459" r:id="rId79"/>
    <p:sldId id="461" r:id="rId80"/>
    <p:sldId id="460" r:id="rId81"/>
    <p:sldId id="357" r:id="rId82"/>
    <p:sldId id="358" r:id="rId83"/>
    <p:sldId id="359" r:id="rId84"/>
    <p:sldId id="360" r:id="rId85"/>
    <p:sldId id="361" r:id="rId86"/>
    <p:sldId id="362" r:id="rId87"/>
    <p:sldId id="286" r:id="rId88"/>
  </p:sldIdLst>
  <p:sldSz cx="9144000" cy="6858000" type="screen4x3"/>
  <p:notesSz cx="6858000" cy="9144000"/>
  <p:custDataLst>
    <p:tags r:id="rId90"/>
  </p:custDataLst>
  <p:defaultTextStyle>
    <a:defPPr>
      <a:defRPr lang="fa-IR"/>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00"/>
    <a:srgbClr val="66CCFF"/>
    <a:srgbClr val="FFFF00"/>
    <a:srgbClr val="FF0066"/>
    <a:srgbClr val="FF99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3606" autoAdjust="0"/>
  </p:normalViewPr>
  <p:slideViewPr>
    <p:cSldViewPr>
      <p:cViewPr varScale="1">
        <p:scale>
          <a:sx n="70" d="100"/>
          <a:sy n="70" d="100"/>
        </p:scale>
        <p:origin x="14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slide" Target="slides/slide59.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tags" Target="tags/tag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oleObject" Target="file:///E:\Colera%20Complet%201390\&#1575;&#1604;&#1578;&#1608;&#1585;%201390-&#1601;&#1575;&#1740;&#1604;%20&#1575;&#1589;&#1604;&#1740;\-%201344-1390%20&#1578;&#1585;&#1606;&#1583;%20&#1576;&#1740;&#1605;&#1575;&#1585;&#1740;%20&#1608;&#1576;&#1575;.xlsx" TargetMode="External"/><Relationship Id="rId1" Type="http://schemas.openxmlformats.org/officeDocument/2006/relationships/themeOverride" Target="../theme/themeOverride1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2800"/>
            </a:pPr>
            <a:r>
              <a:rPr lang="fa-IR" sz="2800"/>
              <a:t>وضیعت بروز بیماری وبا در ایران از سال 1391 - 1344</a:t>
            </a:r>
            <a:endParaRPr lang="en-US" sz="2800"/>
          </a:p>
        </c:rich>
      </c:tx>
      <c:overlay val="0"/>
      <c:spPr>
        <a:solidFill>
          <a:schemeClr val="accent6">
            <a:lumMod val="60000"/>
            <a:lumOff val="40000"/>
          </a:schemeClr>
        </a:solidFill>
      </c:spPr>
    </c:title>
    <c:autoTitleDeleted val="0"/>
    <c:plotArea>
      <c:layout>
        <c:manualLayout>
          <c:layoutTarget val="inner"/>
          <c:xMode val="edge"/>
          <c:yMode val="edge"/>
          <c:x val="0.10290998084698873"/>
          <c:y val="7.8870370297859344E-2"/>
          <c:w val="0.88729786479392758"/>
          <c:h val="0.7733208209309036"/>
        </c:manualLayout>
      </c:layout>
      <c:lineChart>
        <c:grouping val="stacked"/>
        <c:varyColors val="0"/>
        <c:ser>
          <c:idx val="0"/>
          <c:order val="0"/>
          <c:tx>
            <c:strRef>
              <c:f>Sheet1!$C$1</c:f>
              <c:strCache>
                <c:ptCount val="1"/>
                <c:pt idx="0">
                  <c:v>case</c:v>
                </c:pt>
              </c:strCache>
            </c:strRef>
          </c:tx>
          <c:spPr>
            <a:ln>
              <a:solidFill>
                <a:srgbClr val="FF0000"/>
              </a:solidFill>
            </a:ln>
          </c:spPr>
          <c:marker>
            <c:spPr>
              <a:ln>
                <a:solidFill>
                  <a:srgbClr val="FF0000"/>
                </a:solidFill>
              </a:ln>
            </c:spPr>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B9-422E-A912-A824F96802C4}"/>
                </c:ext>
                <c:ext xmlns:c15="http://schemas.microsoft.com/office/drawing/2012/chart" uri="{CE6537A1-D6FC-4f65-9D91-7224C49458BB}"/>
              </c:extLst>
            </c:dLbl>
            <c:dLbl>
              <c:idx val="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B9-422E-A912-A824F96802C4}"/>
                </c:ext>
                <c:ext xmlns:c15="http://schemas.microsoft.com/office/drawing/2012/chart" uri="{CE6537A1-D6FC-4f65-9D91-7224C49458BB}"/>
              </c:extLst>
            </c:dLbl>
            <c:dLbl>
              <c:idx val="7"/>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B9-422E-A912-A824F96802C4}"/>
                </c:ext>
                <c:ext xmlns:c15="http://schemas.microsoft.com/office/drawing/2012/chart" uri="{CE6537A1-D6FC-4f65-9D91-7224C49458BB}"/>
              </c:extLst>
            </c:dLbl>
            <c:dLbl>
              <c:idx val="1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4B9-422E-A912-A824F96802C4}"/>
                </c:ext>
                <c:ext xmlns:c15="http://schemas.microsoft.com/office/drawing/2012/chart" uri="{CE6537A1-D6FC-4f65-9D91-7224C49458BB}"/>
              </c:extLst>
            </c:dLbl>
            <c:dLbl>
              <c:idx val="1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B9-422E-A912-A824F96802C4}"/>
                </c:ext>
                <c:ext xmlns:c15="http://schemas.microsoft.com/office/drawing/2012/chart" uri="{CE6537A1-D6FC-4f65-9D91-7224C49458BB}"/>
              </c:extLst>
            </c:dLbl>
            <c:dLbl>
              <c:idx val="1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4B9-422E-A912-A824F96802C4}"/>
                </c:ext>
                <c:ext xmlns:c15="http://schemas.microsoft.com/office/drawing/2012/chart" uri="{CE6537A1-D6FC-4f65-9D91-7224C49458BB}"/>
              </c:extLst>
            </c:dLbl>
            <c:dLbl>
              <c:idx val="2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4B9-422E-A912-A824F96802C4}"/>
                </c:ext>
                <c:ext xmlns:c15="http://schemas.microsoft.com/office/drawing/2012/chart" uri="{CE6537A1-D6FC-4f65-9D91-7224C49458BB}"/>
              </c:extLst>
            </c:dLbl>
            <c:dLbl>
              <c:idx val="2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4B9-422E-A912-A824F96802C4}"/>
                </c:ext>
                <c:ext xmlns:c15="http://schemas.microsoft.com/office/drawing/2012/chart" uri="{CE6537A1-D6FC-4f65-9D91-7224C49458BB}"/>
              </c:extLst>
            </c:dLbl>
            <c:dLbl>
              <c:idx val="26"/>
              <c:layout>
                <c:manualLayout>
                  <c:x val="-3.1236099011022204E-2"/>
                  <c:y val="-6.07213439478845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4B9-422E-A912-A824F96802C4}"/>
                </c:ext>
                <c:ext xmlns:c15="http://schemas.microsoft.com/office/drawing/2012/chart" uri="{CE6537A1-D6FC-4f65-9D91-7224C49458BB}"/>
              </c:extLst>
            </c:dLbl>
            <c:dLbl>
              <c:idx val="28"/>
              <c:layout>
                <c:manualLayout>
                  <c:x val="-3.1236099011022204E-2"/>
                  <c:y val="-1.29317805864494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4B9-422E-A912-A824F96802C4}"/>
                </c:ext>
                <c:ext xmlns:c15="http://schemas.microsoft.com/office/drawing/2012/chart" uri="{CE6537A1-D6FC-4f65-9D91-7224C49458BB}"/>
              </c:extLst>
            </c:dLbl>
            <c:dLbl>
              <c:idx val="30"/>
              <c:layout>
                <c:manualLayout>
                  <c:x val="-3.1236099011022204E-2"/>
                  <c:y val="-5.30750138100548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4B9-422E-A912-A824F96802C4}"/>
                </c:ext>
                <c:ext xmlns:c15="http://schemas.microsoft.com/office/drawing/2012/chart" uri="{CE6537A1-D6FC-4f65-9D91-7224C49458BB}"/>
              </c:extLst>
            </c:dLbl>
            <c:dLbl>
              <c:idx val="3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4B9-422E-A912-A824F96802C4}"/>
                </c:ext>
                <c:ext xmlns:c15="http://schemas.microsoft.com/office/drawing/2012/chart" uri="{CE6537A1-D6FC-4f65-9D91-7224C49458BB}"/>
              </c:extLst>
            </c:dLbl>
            <c:dLbl>
              <c:idx val="4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4B9-422E-A912-A824F96802C4}"/>
                </c:ext>
                <c:ext xmlns:c15="http://schemas.microsoft.com/office/drawing/2012/chart" uri="{CE6537A1-D6FC-4f65-9D91-7224C49458BB}"/>
              </c:extLst>
            </c:dLbl>
            <c:dLbl>
              <c:idx val="4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4B9-422E-A912-A824F96802C4}"/>
                </c:ext>
                <c:ext xmlns:c15="http://schemas.microsoft.com/office/drawing/2012/chart" uri="{CE6537A1-D6FC-4f65-9D91-7224C49458BB}"/>
              </c:extLst>
            </c:dLbl>
            <c:dLbl>
              <c:idx val="47"/>
              <c:layout>
                <c:manualLayout>
                  <c:x val="-4.3404784978336359E-4"/>
                  <c:y val="-4.0119300812347478E-2"/>
                </c:manualLayout>
              </c:layout>
              <c:spPr/>
              <c:txPr>
                <a:bodyPr/>
                <a:lstStyle/>
                <a:p>
                  <a:pPr>
                    <a:defRPr sz="1800" b="1"/>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4B9-422E-A912-A824F96802C4}"/>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Sheet1!$B$2:$B$49</c:f>
              <c:strCache>
                <c:ptCount val="48"/>
                <c:pt idx="0">
                  <c:v>1344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strCache>
            </c:strRef>
          </c:cat>
          <c:val>
            <c:numRef>
              <c:f>Sheet1!$C$2:$C$49</c:f>
              <c:numCache>
                <c:formatCode>General</c:formatCode>
                <c:ptCount val="48"/>
                <c:pt idx="0">
                  <c:v>5073</c:v>
                </c:pt>
                <c:pt idx="1">
                  <c:v>162</c:v>
                </c:pt>
                <c:pt idx="2">
                  <c:v>221</c:v>
                </c:pt>
                <c:pt idx="3">
                  <c:v>0</c:v>
                </c:pt>
                <c:pt idx="4">
                  <c:v>577</c:v>
                </c:pt>
                <c:pt idx="5">
                  <c:v>19663</c:v>
                </c:pt>
                <c:pt idx="6">
                  <c:v>344</c:v>
                </c:pt>
                <c:pt idx="7">
                  <c:v>322</c:v>
                </c:pt>
                <c:pt idx="8">
                  <c:v>55</c:v>
                </c:pt>
                <c:pt idx="9">
                  <c:v>304</c:v>
                </c:pt>
                <c:pt idx="10">
                  <c:v>3966</c:v>
                </c:pt>
                <c:pt idx="11">
                  <c:v>210</c:v>
                </c:pt>
                <c:pt idx="12">
                  <c:v>10836</c:v>
                </c:pt>
                <c:pt idx="13">
                  <c:v>264</c:v>
                </c:pt>
                <c:pt idx="14">
                  <c:v>1856</c:v>
                </c:pt>
                <c:pt idx="15">
                  <c:v>1632</c:v>
                </c:pt>
                <c:pt idx="16">
                  <c:v>6107</c:v>
                </c:pt>
                <c:pt idx="17">
                  <c:v>343</c:v>
                </c:pt>
                <c:pt idx="18">
                  <c:v>270</c:v>
                </c:pt>
                <c:pt idx="19">
                  <c:v>576</c:v>
                </c:pt>
                <c:pt idx="20">
                  <c:v>1888</c:v>
                </c:pt>
                <c:pt idx="21">
                  <c:v>71</c:v>
                </c:pt>
                <c:pt idx="22">
                  <c:v>309</c:v>
                </c:pt>
                <c:pt idx="23">
                  <c:v>2485</c:v>
                </c:pt>
                <c:pt idx="24">
                  <c:v>5220</c:v>
                </c:pt>
                <c:pt idx="25">
                  <c:v>178</c:v>
                </c:pt>
                <c:pt idx="26">
                  <c:v>1889</c:v>
                </c:pt>
                <c:pt idx="27">
                  <c:v>142</c:v>
                </c:pt>
                <c:pt idx="28">
                  <c:v>1432</c:v>
                </c:pt>
                <c:pt idx="29">
                  <c:v>15</c:v>
                </c:pt>
                <c:pt idx="30">
                  <c:v>2148</c:v>
                </c:pt>
                <c:pt idx="31">
                  <c:v>62</c:v>
                </c:pt>
                <c:pt idx="32">
                  <c:v>1114</c:v>
                </c:pt>
                <c:pt idx="33">
                  <c:v>9756</c:v>
                </c:pt>
                <c:pt idx="34">
                  <c:v>1245</c:v>
                </c:pt>
                <c:pt idx="35">
                  <c:v>345</c:v>
                </c:pt>
                <c:pt idx="36">
                  <c:v>105</c:v>
                </c:pt>
                <c:pt idx="37">
                  <c:v>118</c:v>
                </c:pt>
                <c:pt idx="38">
                  <c:v>96</c:v>
                </c:pt>
                <c:pt idx="39">
                  <c:v>94</c:v>
                </c:pt>
                <c:pt idx="40">
                  <c:v>1133</c:v>
                </c:pt>
                <c:pt idx="41">
                  <c:v>24</c:v>
                </c:pt>
                <c:pt idx="42">
                  <c:v>54</c:v>
                </c:pt>
                <c:pt idx="43">
                  <c:v>220</c:v>
                </c:pt>
                <c:pt idx="44">
                  <c:v>18</c:v>
                </c:pt>
                <c:pt idx="45">
                  <c:v>15</c:v>
                </c:pt>
                <c:pt idx="46">
                  <c:v>1187</c:v>
                </c:pt>
                <c:pt idx="47">
                  <c:v>53</c:v>
                </c:pt>
              </c:numCache>
            </c:numRef>
          </c:val>
          <c:smooth val="0"/>
          <c:extLst xmlns:c16r2="http://schemas.microsoft.com/office/drawing/2015/06/chart">
            <c:ext xmlns:c16="http://schemas.microsoft.com/office/drawing/2014/chart" uri="{C3380CC4-5D6E-409C-BE32-E72D297353CC}">
              <c16:uniqueId val="{0000000F-54B9-422E-A912-A824F96802C4}"/>
            </c:ext>
          </c:extLst>
        </c:ser>
        <c:dLbls>
          <c:showLegendKey val="0"/>
          <c:showVal val="0"/>
          <c:showCatName val="0"/>
          <c:showSerName val="0"/>
          <c:showPercent val="0"/>
          <c:showBubbleSize val="0"/>
        </c:dLbls>
        <c:marker val="1"/>
        <c:smooth val="0"/>
        <c:axId val="192124688"/>
        <c:axId val="192122336"/>
      </c:lineChart>
      <c:catAx>
        <c:axId val="192124688"/>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192122336"/>
        <c:crosses val="autoZero"/>
        <c:auto val="1"/>
        <c:lblAlgn val="ctr"/>
        <c:lblOffset val="100"/>
        <c:noMultiLvlLbl val="0"/>
      </c:catAx>
      <c:valAx>
        <c:axId val="192122336"/>
        <c:scaling>
          <c:orientation val="minMax"/>
        </c:scaling>
        <c:delete val="0"/>
        <c:axPos val="l"/>
        <c:majorGridlines/>
        <c:numFmt formatCode="General" sourceLinked="1"/>
        <c:majorTickMark val="none"/>
        <c:minorTickMark val="none"/>
        <c:tickLblPos val="nextTo"/>
        <c:txPr>
          <a:bodyPr/>
          <a:lstStyle/>
          <a:p>
            <a:pPr>
              <a:defRPr sz="900"/>
            </a:pPr>
            <a:endParaRPr lang="en-US"/>
          </a:p>
        </c:txPr>
        <c:crossAx val="192124688"/>
        <c:crosses val="autoZero"/>
        <c:crossBetween val="between"/>
      </c:valAx>
      <c:dTable>
        <c:showHorzBorder val="1"/>
        <c:showVertBorder val="1"/>
        <c:showOutline val="1"/>
        <c:showKeys val="1"/>
        <c:txPr>
          <a:bodyPr/>
          <a:lstStyle/>
          <a:p>
            <a:pPr rtl="0">
              <a:defRPr sz="1100" b="1"/>
            </a:pPr>
            <a:endParaRPr lang="en-US"/>
          </a:p>
        </c:txPr>
      </c:dTable>
      <c:spPr>
        <a:solidFill>
          <a:srgbClr val="FFFF00"/>
        </a:solidFill>
      </c:spPr>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41FC6-1AE0-4E5E-BDC4-392FBFD33B64}" type="doc">
      <dgm:prSet loTypeId="urn:microsoft.com/office/officeart/2005/8/layout/orgChart1" loCatId="hierarchy" qsTypeId="urn:microsoft.com/office/officeart/2005/8/quickstyle/simple1" qsCatId="simple" csTypeId="urn:microsoft.com/office/officeart/2005/8/colors/accent1_2" csCatId="accent1"/>
      <dgm:spPr/>
    </dgm:pt>
    <dgm:pt modelId="{659B555C-382B-4DFB-90BA-3D09099EC8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anose="020B0604020202020204" pitchFamily="34" charset="0"/>
              <a:cs typeface="Nazanin" panose="00000400000000000000" pitchFamily="2" charset="-78"/>
            </a:rPr>
            <a:t>ویبریوکلرا</a:t>
          </a:r>
          <a:endParaRPr kumimoji="0" lang="en-US" b="1" i="0" u="none" strike="noStrike" cap="none" normalizeH="0" baseline="0" dirty="0" smtClean="0">
            <a:ln>
              <a:noFill/>
            </a:ln>
            <a:solidFill>
              <a:schemeClr val="tx1"/>
            </a:solidFill>
            <a:effectLst/>
            <a:latin typeface="Arial" panose="020B0604020202020204" pitchFamily="34" charset="0"/>
            <a:cs typeface="Nazanin" panose="00000400000000000000" pitchFamily="2" charset="-78"/>
          </a:endParaRPr>
        </a:p>
      </dgm:t>
    </dgm:pt>
    <dgm:pt modelId="{E70E47A5-DCC4-4F60-AEF4-A7D18B9DB041}" type="parTrans" cxnId="{8DB7BC83-2683-4BD0-8B1C-33729AAF4FB0}">
      <dgm:prSet/>
      <dgm:spPr/>
      <dgm:t>
        <a:bodyPr/>
        <a:lstStyle/>
        <a:p>
          <a:endParaRPr lang="en-US"/>
        </a:p>
      </dgm:t>
    </dgm:pt>
    <dgm:pt modelId="{2E0E73C7-EBAF-4809-9194-90DA296FF476}" type="sibTrans" cxnId="{8DB7BC83-2683-4BD0-8B1C-33729AAF4FB0}">
      <dgm:prSet/>
      <dgm:spPr/>
      <dgm:t>
        <a:bodyPr/>
        <a:lstStyle/>
        <a:p>
          <a:endParaRPr lang="en-US"/>
        </a:p>
      </dgm:t>
    </dgm:pt>
    <dgm:pt modelId="{38CAD519-071A-4E6C-A9D8-E54BD074F8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Arial" panose="020B0604020202020204" pitchFamily="34" charset="0"/>
              <a:cs typeface="Nazanin" panose="00000400000000000000" pitchFamily="2" charset="-78"/>
            </a:rPr>
            <a:t>التور</a:t>
          </a:r>
          <a:endParaRPr kumimoji="0" lang="en-US" b="1" i="0" u="none" strike="noStrike" cap="none" normalizeH="0" baseline="0" smtClean="0">
            <a:ln>
              <a:noFill/>
            </a:ln>
            <a:solidFill>
              <a:schemeClr val="tx1"/>
            </a:solidFill>
            <a:effectLst/>
            <a:latin typeface="Arial" panose="020B0604020202020204" pitchFamily="34" charset="0"/>
            <a:cs typeface="Nazanin" panose="00000400000000000000" pitchFamily="2" charset="-78"/>
          </a:endParaRPr>
        </a:p>
      </dgm:t>
    </dgm:pt>
    <dgm:pt modelId="{DAE35157-1A1C-46D2-921F-BAC1005FF3D9}" type="parTrans" cxnId="{AF754C92-EC31-4520-B551-5B9632441BF6}">
      <dgm:prSet/>
      <dgm:spPr/>
      <dgm:t>
        <a:bodyPr/>
        <a:lstStyle/>
        <a:p>
          <a:endParaRPr lang="en-US"/>
        </a:p>
      </dgm:t>
    </dgm:pt>
    <dgm:pt modelId="{EBF4DA61-5196-4EAE-9C29-9A8D29CC3437}" type="sibTrans" cxnId="{AF754C92-EC31-4520-B551-5B9632441BF6}">
      <dgm:prSet/>
      <dgm:spPr/>
      <dgm:t>
        <a:bodyPr/>
        <a:lstStyle/>
        <a:p>
          <a:endParaRPr lang="en-US"/>
        </a:p>
      </dgm:t>
    </dgm:pt>
    <dgm:pt modelId="{E5686E53-19A1-45A5-B023-595456268E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O1</a:t>
          </a:r>
        </a:p>
      </dgm:t>
    </dgm:pt>
    <dgm:pt modelId="{7B20633B-6A21-4CF5-805A-D2CDAAE7ED45}" type="parTrans" cxnId="{7DBC6549-47A3-4B2E-B102-DA018816BE1C}">
      <dgm:prSet/>
      <dgm:spPr/>
      <dgm:t>
        <a:bodyPr/>
        <a:lstStyle/>
        <a:p>
          <a:endParaRPr lang="en-US"/>
        </a:p>
      </dgm:t>
    </dgm:pt>
    <dgm:pt modelId="{C68D125B-A1BD-4851-AB9C-C4FA52A57DA3}" type="sibTrans" cxnId="{7DBC6549-47A3-4B2E-B102-DA018816BE1C}">
      <dgm:prSet/>
      <dgm:spPr/>
      <dgm:t>
        <a:bodyPr/>
        <a:lstStyle/>
        <a:p>
          <a:endParaRPr lang="en-US"/>
        </a:p>
      </dgm:t>
    </dgm:pt>
    <dgm:pt modelId="{DDEBE0F4-458A-4945-9CBE-07A969BB9A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Arial" panose="020B0604020202020204" pitchFamily="34" charset="0"/>
              <a:cs typeface="Nazanin" panose="00000400000000000000" pitchFamily="2" charset="-78"/>
            </a:rPr>
            <a:t>اوگاوا</a:t>
          </a:r>
          <a:endParaRPr kumimoji="0" lang="en-US" b="1" i="0" u="none" strike="noStrike" cap="none" normalizeH="0" baseline="0" smtClean="0">
            <a:ln>
              <a:noFill/>
            </a:ln>
            <a:solidFill>
              <a:schemeClr val="tx1"/>
            </a:solidFill>
            <a:effectLst/>
            <a:latin typeface="Arial" panose="020B0604020202020204" pitchFamily="34" charset="0"/>
            <a:cs typeface="Nazanin" panose="00000400000000000000" pitchFamily="2" charset="-78"/>
          </a:endParaRPr>
        </a:p>
      </dgm:t>
    </dgm:pt>
    <dgm:pt modelId="{230D77C2-2DD4-4D34-B79A-091E3C278738}" type="parTrans" cxnId="{3AF5761F-D564-4CFA-97BF-1BF520D26304}">
      <dgm:prSet/>
      <dgm:spPr/>
      <dgm:t>
        <a:bodyPr/>
        <a:lstStyle/>
        <a:p>
          <a:endParaRPr lang="en-US"/>
        </a:p>
      </dgm:t>
    </dgm:pt>
    <dgm:pt modelId="{2C59F86D-6658-491E-84BB-06ADB92DD694}" type="sibTrans" cxnId="{3AF5761F-D564-4CFA-97BF-1BF520D26304}">
      <dgm:prSet/>
      <dgm:spPr/>
      <dgm:t>
        <a:bodyPr/>
        <a:lstStyle/>
        <a:p>
          <a:endParaRPr lang="en-US"/>
        </a:p>
      </dgm:t>
    </dgm:pt>
    <dgm:pt modelId="{4C509979-64EE-48F3-9E7C-F0712324B0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Arial" panose="020B0604020202020204" pitchFamily="34" charset="0"/>
              <a:cs typeface="Nazanin" panose="00000400000000000000" pitchFamily="2" charset="-78"/>
            </a:rPr>
            <a:t>اینابا</a:t>
          </a:r>
          <a:endParaRPr kumimoji="0" lang="en-US" b="1" i="0" u="none" strike="noStrike" cap="none" normalizeH="0" baseline="0" smtClean="0">
            <a:ln>
              <a:noFill/>
            </a:ln>
            <a:solidFill>
              <a:schemeClr val="tx1"/>
            </a:solidFill>
            <a:effectLst/>
            <a:latin typeface="Arial" panose="020B0604020202020204" pitchFamily="34" charset="0"/>
            <a:cs typeface="Nazanin" panose="00000400000000000000" pitchFamily="2" charset="-78"/>
          </a:endParaRPr>
        </a:p>
      </dgm:t>
    </dgm:pt>
    <dgm:pt modelId="{2B43BA16-9041-49A7-A643-12160C9F34AC}" type="parTrans" cxnId="{D1CA1028-84AE-401E-8050-BFEB32F1C638}">
      <dgm:prSet/>
      <dgm:spPr/>
      <dgm:t>
        <a:bodyPr/>
        <a:lstStyle/>
        <a:p>
          <a:endParaRPr lang="en-US"/>
        </a:p>
      </dgm:t>
    </dgm:pt>
    <dgm:pt modelId="{29706E3A-FC58-46A0-A7CF-0F2D1A94FB9C}" type="sibTrans" cxnId="{D1CA1028-84AE-401E-8050-BFEB32F1C638}">
      <dgm:prSet/>
      <dgm:spPr/>
      <dgm:t>
        <a:bodyPr/>
        <a:lstStyle/>
        <a:p>
          <a:endParaRPr lang="en-US"/>
        </a:p>
      </dgm:t>
    </dgm:pt>
    <dgm:pt modelId="{64099629-0144-4F51-9927-B1C8C5F60D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Arial" panose="020B0604020202020204" pitchFamily="34" charset="0"/>
              <a:cs typeface="Nazanin" panose="00000400000000000000" pitchFamily="2" charset="-78"/>
            </a:rPr>
            <a:t>هیکوجیما</a:t>
          </a:r>
          <a:endParaRPr kumimoji="0" lang="en-US" b="1" i="0" u="none" strike="noStrike" cap="none" normalizeH="0" baseline="0" smtClean="0">
            <a:ln>
              <a:noFill/>
            </a:ln>
            <a:solidFill>
              <a:schemeClr val="tx1"/>
            </a:solidFill>
            <a:effectLst/>
            <a:latin typeface="Arial" panose="020B0604020202020204" pitchFamily="34" charset="0"/>
            <a:cs typeface="Nazanin" panose="00000400000000000000" pitchFamily="2" charset="-78"/>
          </a:endParaRPr>
        </a:p>
      </dgm:t>
    </dgm:pt>
    <dgm:pt modelId="{47541765-51D9-4B05-83AC-F0E5B321E133}" type="parTrans" cxnId="{AB5E15BB-F5CE-45FE-B264-B1D6C476DA70}">
      <dgm:prSet/>
      <dgm:spPr/>
      <dgm:t>
        <a:bodyPr/>
        <a:lstStyle/>
        <a:p>
          <a:endParaRPr lang="en-US"/>
        </a:p>
      </dgm:t>
    </dgm:pt>
    <dgm:pt modelId="{5AFE49B2-05BB-469C-AE1C-192A9C374FF9}" type="sibTrans" cxnId="{AB5E15BB-F5CE-45FE-B264-B1D6C476DA70}">
      <dgm:prSet/>
      <dgm:spPr/>
      <dgm:t>
        <a:bodyPr/>
        <a:lstStyle/>
        <a:p>
          <a:endParaRPr lang="en-US"/>
        </a:p>
      </dgm:t>
    </dgm:pt>
    <dgm:pt modelId="{84F9C2A4-F699-46B9-86EA-A679FABB82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O139</a:t>
          </a:r>
        </a:p>
      </dgm:t>
    </dgm:pt>
    <dgm:pt modelId="{62ACB225-D38F-415C-AFD9-2A6CE305EFF7}" type="parTrans" cxnId="{C9388DB9-1572-45F5-AA69-9F2216BF6C59}">
      <dgm:prSet/>
      <dgm:spPr/>
      <dgm:t>
        <a:bodyPr/>
        <a:lstStyle/>
        <a:p>
          <a:endParaRPr lang="en-US"/>
        </a:p>
      </dgm:t>
    </dgm:pt>
    <dgm:pt modelId="{B857BAA1-C8AA-4C25-8FA5-CAC630A1E525}" type="sibTrans" cxnId="{C9388DB9-1572-45F5-AA69-9F2216BF6C59}">
      <dgm:prSet/>
      <dgm:spPr/>
      <dgm:t>
        <a:bodyPr/>
        <a:lstStyle/>
        <a:p>
          <a:endParaRPr lang="en-US"/>
        </a:p>
      </dgm:t>
    </dgm:pt>
    <dgm:pt modelId="{60D6736E-00B6-4F1C-ACCE-4E51C0409F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NAG</a:t>
          </a:r>
        </a:p>
      </dgm:t>
    </dgm:pt>
    <dgm:pt modelId="{B4CE0ABC-FE3A-48D9-B972-9445D1B3F199}" type="parTrans" cxnId="{800B4E4D-0218-45A0-A982-FCCA976786FB}">
      <dgm:prSet/>
      <dgm:spPr/>
      <dgm:t>
        <a:bodyPr/>
        <a:lstStyle/>
        <a:p>
          <a:endParaRPr lang="en-US"/>
        </a:p>
      </dgm:t>
    </dgm:pt>
    <dgm:pt modelId="{7F5BE04A-9C4F-4029-9C07-12DB3990D99F}" type="sibTrans" cxnId="{800B4E4D-0218-45A0-A982-FCCA976786FB}">
      <dgm:prSet/>
      <dgm:spPr/>
      <dgm:t>
        <a:bodyPr/>
        <a:lstStyle/>
        <a:p>
          <a:endParaRPr lang="en-US"/>
        </a:p>
      </dgm:t>
    </dgm:pt>
    <dgm:pt modelId="{3CA13B25-B86F-4BFB-B558-37C67D881F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noFill/>
              </a:ln>
              <a:solidFill>
                <a:schemeClr val="tx1"/>
              </a:solidFill>
              <a:effectLst/>
              <a:latin typeface="Arial" panose="020B0604020202020204" pitchFamily="34" charset="0"/>
              <a:cs typeface="Nazanin" panose="00000400000000000000" pitchFamily="2" charset="-78"/>
            </a:rPr>
            <a:t>کلاسیک</a:t>
          </a:r>
          <a:endParaRPr kumimoji="0" lang="en-US" b="1" i="0" u="none" strike="noStrike" cap="none" normalizeH="0" baseline="0" smtClean="0">
            <a:ln>
              <a:noFill/>
            </a:ln>
            <a:solidFill>
              <a:schemeClr val="tx1"/>
            </a:solidFill>
            <a:effectLst/>
            <a:latin typeface="Arial" panose="020B0604020202020204" pitchFamily="34" charset="0"/>
            <a:cs typeface="Nazanin" panose="00000400000000000000" pitchFamily="2" charset="-78"/>
          </a:endParaRPr>
        </a:p>
      </dgm:t>
    </dgm:pt>
    <dgm:pt modelId="{E085FE5C-6DF3-4D2E-990E-ABBD9EC38CEC}" type="parTrans" cxnId="{2B5C5F45-563D-4619-8625-1582FFFB907A}">
      <dgm:prSet/>
      <dgm:spPr/>
      <dgm:t>
        <a:bodyPr/>
        <a:lstStyle/>
        <a:p>
          <a:endParaRPr lang="en-US"/>
        </a:p>
      </dgm:t>
    </dgm:pt>
    <dgm:pt modelId="{A7281BC2-F36A-41EB-8DEC-D149E9F6BE82}" type="sibTrans" cxnId="{2B5C5F45-563D-4619-8625-1582FFFB907A}">
      <dgm:prSet/>
      <dgm:spPr/>
      <dgm:t>
        <a:bodyPr/>
        <a:lstStyle/>
        <a:p>
          <a:endParaRPr lang="en-US"/>
        </a:p>
      </dgm:t>
    </dgm:pt>
    <dgm:pt modelId="{E0931AD9-FFBE-44CB-8D14-2DAED876B895}" type="pres">
      <dgm:prSet presAssocID="{B8141FC6-1AE0-4E5E-BDC4-392FBFD33B64}" presName="hierChild1" presStyleCnt="0">
        <dgm:presLayoutVars>
          <dgm:orgChart val="1"/>
          <dgm:chPref val="1"/>
          <dgm:dir/>
          <dgm:animOne val="branch"/>
          <dgm:animLvl val="lvl"/>
          <dgm:resizeHandles/>
        </dgm:presLayoutVars>
      </dgm:prSet>
      <dgm:spPr/>
    </dgm:pt>
    <dgm:pt modelId="{8693E356-27E6-4015-A5B7-E58D1933E777}" type="pres">
      <dgm:prSet presAssocID="{659B555C-382B-4DFB-90BA-3D09099EC81E}" presName="hierRoot1" presStyleCnt="0">
        <dgm:presLayoutVars>
          <dgm:hierBranch/>
        </dgm:presLayoutVars>
      </dgm:prSet>
      <dgm:spPr/>
    </dgm:pt>
    <dgm:pt modelId="{4D8360A6-C39B-4A31-A451-43D1AA13503B}" type="pres">
      <dgm:prSet presAssocID="{659B555C-382B-4DFB-90BA-3D09099EC81E}" presName="rootComposite1" presStyleCnt="0"/>
      <dgm:spPr/>
    </dgm:pt>
    <dgm:pt modelId="{4A1C1AB5-99CE-41B2-8789-8CDE901E048E}" type="pres">
      <dgm:prSet presAssocID="{659B555C-382B-4DFB-90BA-3D09099EC81E}" presName="rootText1" presStyleLbl="node0" presStyleIdx="0" presStyleCnt="1">
        <dgm:presLayoutVars>
          <dgm:chPref val="3"/>
        </dgm:presLayoutVars>
      </dgm:prSet>
      <dgm:spPr/>
      <dgm:t>
        <a:bodyPr/>
        <a:lstStyle/>
        <a:p>
          <a:endParaRPr lang="en-US"/>
        </a:p>
      </dgm:t>
    </dgm:pt>
    <dgm:pt modelId="{F357C659-CFBD-4F29-BB81-E1ADEBCBE7E0}" type="pres">
      <dgm:prSet presAssocID="{659B555C-382B-4DFB-90BA-3D09099EC81E}" presName="rootConnector1" presStyleLbl="node1" presStyleIdx="0" presStyleCnt="0"/>
      <dgm:spPr/>
      <dgm:t>
        <a:bodyPr/>
        <a:lstStyle/>
        <a:p>
          <a:endParaRPr lang="en-US"/>
        </a:p>
      </dgm:t>
    </dgm:pt>
    <dgm:pt modelId="{62CAA257-F086-4098-8E90-D8560B260B11}" type="pres">
      <dgm:prSet presAssocID="{659B555C-382B-4DFB-90BA-3D09099EC81E}" presName="hierChild2" presStyleCnt="0"/>
      <dgm:spPr/>
    </dgm:pt>
    <dgm:pt modelId="{606B6E36-CD02-4540-B561-64BC529393C7}" type="pres">
      <dgm:prSet presAssocID="{DAE35157-1A1C-46D2-921F-BAC1005FF3D9}" presName="Name35" presStyleLbl="parChTrans1D2" presStyleIdx="0" presStyleCnt="2"/>
      <dgm:spPr/>
      <dgm:t>
        <a:bodyPr/>
        <a:lstStyle/>
        <a:p>
          <a:endParaRPr lang="en-US"/>
        </a:p>
      </dgm:t>
    </dgm:pt>
    <dgm:pt modelId="{A1DB2D27-0DAD-4215-827A-777658C2FA11}" type="pres">
      <dgm:prSet presAssocID="{38CAD519-071A-4E6C-A9D8-E54BD074F81B}" presName="hierRoot2" presStyleCnt="0">
        <dgm:presLayoutVars>
          <dgm:hierBranch/>
        </dgm:presLayoutVars>
      </dgm:prSet>
      <dgm:spPr/>
    </dgm:pt>
    <dgm:pt modelId="{72A8FA55-8512-45F2-92B9-4A59B0F1F60B}" type="pres">
      <dgm:prSet presAssocID="{38CAD519-071A-4E6C-A9D8-E54BD074F81B}" presName="rootComposite" presStyleCnt="0"/>
      <dgm:spPr/>
    </dgm:pt>
    <dgm:pt modelId="{30E5E2A7-5939-4231-B4DB-C34DFDD0F3E9}" type="pres">
      <dgm:prSet presAssocID="{38CAD519-071A-4E6C-A9D8-E54BD074F81B}" presName="rootText" presStyleLbl="node2" presStyleIdx="0" presStyleCnt="2">
        <dgm:presLayoutVars>
          <dgm:chPref val="3"/>
        </dgm:presLayoutVars>
      </dgm:prSet>
      <dgm:spPr/>
      <dgm:t>
        <a:bodyPr/>
        <a:lstStyle/>
        <a:p>
          <a:endParaRPr lang="en-US"/>
        </a:p>
      </dgm:t>
    </dgm:pt>
    <dgm:pt modelId="{CFCA7D17-B88A-4AB4-A60A-CCBFC1172A1B}" type="pres">
      <dgm:prSet presAssocID="{38CAD519-071A-4E6C-A9D8-E54BD074F81B}" presName="rootConnector" presStyleLbl="node2" presStyleIdx="0" presStyleCnt="2"/>
      <dgm:spPr/>
      <dgm:t>
        <a:bodyPr/>
        <a:lstStyle/>
        <a:p>
          <a:endParaRPr lang="en-US"/>
        </a:p>
      </dgm:t>
    </dgm:pt>
    <dgm:pt modelId="{5F47BEBF-8859-4C7F-9340-79586E9FC1A9}" type="pres">
      <dgm:prSet presAssocID="{38CAD519-071A-4E6C-A9D8-E54BD074F81B}" presName="hierChild4" presStyleCnt="0"/>
      <dgm:spPr/>
    </dgm:pt>
    <dgm:pt modelId="{467C9F8C-4920-4998-B747-B941D2271CDD}" type="pres">
      <dgm:prSet presAssocID="{7B20633B-6A21-4CF5-805A-D2CDAAE7ED45}" presName="Name35" presStyleLbl="parChTrans1D3" presStyleIdx="0" presStyleCnt="3"/>
      <dgm:spPr/>
      <dgm:t>
        <a:bodyPr/>
        <a:lstStyle/>
        <a:p>
          <a:endParaRPr lang="en-US"/>
        </a:p>
      </dgm:t>
    </dgm:pt>
    <dgm:pt modelId="{8B660AC1-5B66-4AB9-8F3E-A52597EBFD28}" type="pres">
      <dgm:prSet presAssocID="{E5686E53-19A1-45A5-B023-595456268EC1}" presName="hierRoot2" presStyleCnt="0">
        <dgm:presLayoutVars>
          <dgm:hierBranch val="r"/>
        </dgm:presLayoutVars>
      </dgm:prSet>
      <dgm:spPr/>
    </dgm:pt>
    <dgm:pt modelId="{04FEB63E-9BB1-413C-A829-0E14F9CCFCC9}" type="pres">
      <dgm:prSet presAssocID="{E5686E53-19A1-45A5-B023-595456268EC1}" presName="rootComposite" presStyleCnt="0"/>
      <dgm:spPr/>
    </dgm:pt>
    <dgm:pt modelId="{1C58DCD3-8681-4433-BFB3-4ADB7BCD70A3}" type="pres">
      <dgm:prSet presAssocID="{E5686E53-19A1-45A5-B023-595456268EC1}" presName="rootText" presStyleLbl="node3" presStyleIdx="0" presStyleCnt="3">
        <dgm:presLayoutVars>
          <dgm:chPref val="3"/>
        </dgm:presLayoutVars>
      </dgm:prSet>
      <dgm:spPr/>
      <dgm:t>
        <a:bodyPr/>
        <a:lstStyle/>
        <a:p>
          <a:endParaRPr lang="en-US"/>
        </a:p>
      </dgm:t>
    </dgm:pt>
    <dgm:pt modelId="{FDB297A5-52EF-4A5A-A393-83B3079599B8}" type="pres">
      <dgm:prSet presAssocID="{E5686E53-19A1-45A5-B023-595456268EC1}" presName="rootConnector" presStyleLbl="node3" presStyleIdx="0" presStyleCnt="3"/>
      <dgm:spPr/>
      <dgm:t>
        <a:bodyPr/>
        <a:lstStyle/>
        <a:p>
          <a:endParaRPr lang="en-US"/>
        </a:p>
      </dgm:t>
    </dgm:pt>
    <dgm:pt modelId="{AA05D5AC-CC36-444A-A41A-E4FE2FD023AA}" type="pres">
      <dgm:prSet presAssocID="{E5686E53-19A1-45A5-B023-595456268EC1}" presName="hierChild4" presStyleCnt="0"/>
      <dgm:spPr/>
    </dgm:pt>
    <dgm:pt modelId="{31C5054B-AD70-452C-A187-D5C744291D74}" type="pres">
      <dgm:prSet presAssocID="{230D77C2-2DD4-4D34-B79A-091E3C278738}" presName="Name50" presStyleLbl="parChTrans1D4" presStyleIdx="0" presStyleCnt="3"/>
      <dgm:spPr/>
      <dgm:t>
        <a:bodyPr/>
        <a:lstStyle/>
        <a:p>
          <a:endParaRPr lang="en-US"/>
        </a:p>
      </dgm:t>
    </dgm:pt>
    <dgm:pt modelId="{9604A54E-3691-4BE2-B858-DF3CED099309}" type="pres">
      <dgm:prSet presAssocID="{DDEBE0F4-458A-4945-9CBE-07A969BB9AAD}" presName="hierRoot2" presStyleCnt="0">
        <dgm:presLayoutVars>
          <dgm:hierBranch val="r"/>
        </dgm:presLayoutVars>
      </dgm:prSet>
      <dgm:spPr/>
    </dgm:pt>
    <dgm:pt modelId="{4E57F4E8-841B-48A2-BF06-49638DB54240}" type="pres">
      <dgm:prSet presAssocID="{DDEBE0F4-458A-4945-9CBE-07A969BB9AAD}" presName="rootComposite" presStyleCnt="0"/>
      <dgm:spPr/>
    </dgm:pt>
    <dgm:pt modelId="{ADF82398-65C9-48EC-A8F8-40C5DEDB2C73}" type="pres">
      <dgm:prSet presAssocID="{DDEBE0F4-458A-4945-9CBE-07A969BB9AAD}" presName="rootText" presStyleLbl="node4" presStyleIdx="0" presStyleCnt="3">
        <dgm:presLayoutVars>
          <dgm:chPref val="3"/>
        </dgm:presLayoutVars>
      </dgm:prSet>
      <dgm:spPr/>
      <dgm:t>
        <a:bodyPr/>
        <a:lstStyle/>
        <a:p>
          <a:endParaRPr lang="en-US"/>
        </a:p>
      </dgm:t>
    </dgm:pt>
    <dgm:pt modelId="{2740094E-CCA8-47D9-952A-074C6F068ED3}" type="pres">
      <dgm:prSet presAssocID="{DDEBE0F4-458A-4945-9CBE-07A969BB9AAD}" presName="rootConnector" presStyleLbl="node4" presStyleIdx="0" presStyleCnt="3"/>
      <dgm:spPr/>
      <dgm:t>
        <a:bodyPr/>
        <a:lstStyle/>
        <a:p>
          <a:endParaRPr lang="en-US"/>
        </a:p>
      </dgm:t>
    </dgm:pt>
    <dgm:pt modelId="{6F13F3C9-11CE-43E2-A12E-6A27CE794D35}" type="pres">
      <dgm:prSet presAssocID="{DDEBE0F4-458A-4945-9CBE-07A969BB9AAD}" presName="hierChild4" presStyleCnt="0"/>
      <dgm:spPr/>
    </dgm:pt>
    <dgm:pt modelId="{95CF27A6-060E-4D30-8450-9A45AF5C9914}" type="pres">
      <dgm:prSet presAssocID="{DDEBE0F4-458A-4945-9CBE-07A969BB9AAD}" presName="hierChild5" presStyleCnt="0"/>
      <dgm:spPr/>
    </dgm:pt>
    <dgm:pt modelId="{42280E31-7DB4-4A19-9CE8-3114829EBA6F}" type="pres">
      <dgm:prSet presAssocID="{2B43BA16-9041-49A7-A643-12160C9F34AC}" presName="Name50" presStyleLbl="parChTrans1D4" presStyleIdx="1" presStyleCnt="3"/>
      <dgm:spPr/>
      <dgm:t>
        <a:bodyPr/>
        <a:lstStyle/>
        <a:p>
          <a:endParaRPr lang="en-US"/>
        </a:p>
      </dgm:t>
    </dgm:pt>
    <dgm:pt modelId="{AE16F664-4303-49F5-AAD5-47ED0F6B64F4}" type="pres">
      <dgm:prSet presAssocID="{4C509979-64EE-48F3-9E7C-F0712324B0FE}" presName="hierRoot2" presStyleCnt="0">
        <dgm:presLayoutVars>
          <dgm:hierBranch val="r"/>
        </dgm:presLayoutVars>
      </dgm:prSet>
      <dgm:spPr/>
    </dgm:pt>
    <dgm:pt modelId="{DD9B2A19-AC94-48AC-B9F1-A1B6BA530E61}" type="pres">
      <dgm:prSet presAssocID="{4C509979-64EE-48F3-9E7C-F0712324B0FE}" presName="rootComposite" presStyleCnt="0"/>
      <dgm:spPr/>
    </dgm:pt>
    <dgm:pt modelId="{38F1FCEB-FB06-4D9F-9B76-A2AC05B9CDD5}" type="pres">
      <dgm:prSet presAssocID="{4C509979-64EE-48F3-9E7C-F0712324B0FE}" presName="rootText" presStyleLbl="node4" presStyleIdx="1" presStyleCnt="3">
        <dgm:presLayoutVars>
          <dgm:chPref val="3"/>
        </dgm:presLayoutVars>
      </dgm:prSet>
      <dgm:spPr/>
      <dgm:t>
        <a:bodyPr/>
        <a:lstStyle/>
        <a:p>
          <a:endParaRPr lang="en-US"/>
        </a:p>
      </dgm:t>
    </dgm:pt>
    <dgm:pt modelId="{D7F37041-B097-4556-9ED9-2F1965FD483F}" type="pres">
      <dgm:prSet presAssocID="{4C509979-64EE-48F3-9E7C-F0712324B0FE}" presName="rootConnector" presStyleLbl="node4" presStyleIdx="1" presStyleCnt="3"/>
      <dgm:spPr/>
      <dgm:t>
        <a:bodyPr/>
        <a:lstStyle/>
        <a:p>
          <a:endParaRPr lang="en-US"/>
        </a:p>
      </dgm:t>
    </dgm:pt>
    <dgm:pt modelId="{BC5C93F9-CDD4-4D66-A90C-2228E15CA0F4}" type="pres">
      <dgm:prSet presAssocID="{4C509979-64EE-48F3-9E7C-F0712324B0FE}" presName="hierChild4" presStyleCnt="0"/>
      <dgm:spPr/>
    </dgm:pt>
    <dgm:pt modelId="{EBED5B2D-5828-4034-BED7-2A48FEC1E692}" type="pres">
      <dgm:prSet presAssocID="{4C509979-64EE-48F3-9E7C-F0712324B0FE}" presName="hierChild5" presStyleCnt="0"/>
      <dgm:spPr/>
    </dgm:pt>
    <dgm:pt modelId="{43BEFA36-87EE-4962-B42D-091A43767205}" type="pres">
      <dgm:prSet presAssocID="{47541765-51D9-4B05-83AC-F0E5B321E133}" presName="Name50" presStyleLbl="parChTrans1D4" presStyleIdx="2" presStyleCnt="3"/>
      <dgm:spPr/>
      <dgm:t>
        <a:bodyPr/>
        <a:lstStyle/>
        <a:p>
          <a:endParaRPr lang="en-US"/>
        </a:p>
      </dgm:t>
    </dgm:pt>
    <dgm:pt modelId="{B35A75B9-68BF-4971-95BE-689C64266245}" type="pres">
      <dgm:prSet presAssocID="{64099629-0144-4F51-9927-B1C8C5F60D83}" presName="hierRoot2" presStyleCnt="0">
        <dgm:presLayoutVars>
          <dgm:hierBranch val="r"/>
        </dgm:presLayoutVars>
      </dgm:prSet>
      <dgm:spPr/>
    </dgm:pt>
    <dgm:pt modelId="{34268DB1-F3E1-4226-93CD-AA2D228D9C96}" type="pres">
      <dgm:prSet presAssocID="{64099629-0144-4F51-9927-B1C8C5F60D83}" presName="rootComposite" presStyleCnt="0"/>
      <dgm:spPr/>
    </dgm:pt>
    <dgm:pt modelId="{43BB776D-08F0-4605-A718-3CC9F08FC804}" type="pres">
      <dgm:prSet presAssocID="{64099629-0144-4F51-9927-B1C8C5F60D83}" presName="rootText" presStyleLbl="node4" presStyleIdx="2" presStyleCnt="3">
        <dgm:presLayoutVars>
          <dgm:chPref val="3"/>
        </dgm:presLayoutVars>
      </dgm:prSet>
      <dgm:spPr/>
      <dgm:t>
        <a:bodyPr/>
        <a:lstStyle/>
        <a:p>
          <a:endParaRPr lang="en-US"/>
        </a:p>
      </dgm:t>
    </dgm:pt>
    <dgm:pt modelId="{5077570E-BE0C-4485-B336-B029A99622BA}" type="pres">
      <dgm:prSet presAssocID="{64099629-0144-4F51-9927-B1C8C5F60D83}" presName="rootConnector" presStyleLbl="node4" presStyleIdx="2" presStyleCnt="3"/>
      <dgm:spPr/>
      <dgm:t>
        <a:bodyPr/>
        <a:lstStyle/>
        <a:p>
          <a:endParaRPr lang="en-US"/>
        </a:p>
      </dgm:t>
    </dgm:pt>
    <dgm:pt modelId="{507D5117-508F-4482-BEF6-E8E4AEA35072}" type="pres">
      <dgm:prSet presAssocID="{64099629-0144-4F51-9927-B1C8C5F60D83}" presName="hierChild4" presStyleCnt="0"/>
      <dgm:spPr/>
    </dgm:pt>
    <dgm:pt modelId="{9E9FC844-E362-4225-B1F1-7C8DBC8A333E}" type="pres">
      <dgm:prSet presAssocID="{64099629-0144-4F51-9927-B1C8C5F60D83}" presName="hierChild5" presStyleCnt="0"/>
      <dgm:spPr/>
    </dgm:pt>
    <dgm:pt modelId="{F93EDCC2-C9D9-4267-BA4F-0836A2CC620D}" type="pres">
      <dgm:prSet presAssocID="{E5686E53-19A1-45A5-B023-595456268EC1}" presName="hierChild5" presStyleCnt="0"/>
      <dgm:spPr/>
    </dgm:pt>
    <dgm:pt modelId="{1975E7A1-C190-46C7-91C2-58F13E46F921}" type="pres">
      <dgm:prSet presAssocID="{62ACB225-D38F-415C-AFD9-2A6CE305EFF7}" presName="Name35" presStyleLbl="parChTrans1D3" presStyleIdx="1" presStyleCnt="3"/>
      <dgm:spPr/>
      <dgm:t>
        <a:bodyPr/>
        <a:lstStyle/>
        <a:p>
          <a:endParaRPr lang="en-US"/>
        </a:p>
      </dgm:t>
    </dgm:pt>
    <dgm:pt modelId="{BC95659D-866F-4B5C-8862-8B167F1DB925}" type="pres">
      <dgm:prSet presAssocID="{84F9C2A4-F699-46B9-86EA-A679FABB82DD}" presName="hierRoot2" presStyleCnt="0">
        <dgm:presLayoutVars>
          <dgm:hierBranch val="r"/>
        </dgm:presLayoutVars>
      </dgm:prSet>
      <dgm:spPr/>
    </dgm:pt>
    <dgm:pt modelId="{F5EDCB2D-15A0-46AF-A993-63AE4D12CAC5}" type="pres">
      <dgm:prSet presAssocID="{84F9C2A4-F699-46B9-86EA-A679FABB82DD}" presName="rootComposite" presStyleCnt="0"/>
      <dgm:spPr/>
    </dgm:pt>
    <dgm:pt modelId="{7BEFEEB9-412E-47E7-A0BE-2FC7E86917CD}" type="pres">
      <dgm:prSet presAssocID="{84F9C2A4-F699-46B9-86EA-A679FABB82DD}" presName="rootText" presStyleLbl="node3" presStyleIdx="1" presStyleCnt="3">
        <dgm:presLayoutVars>
          <dgm:chPref val="3"/>
        </dgm:presLayoutVars>
      </dgm:prSet>
      <dgm:spPr/>
      <dgm:t>
        <a:bodyPr/>
        <a:lstStyle/>
        <a:p>
          <a:endParaRPr lang="en-US"/>
        </a:p>
      </dgm:t>
    </dgm:pt>
    <dgm:pt modelId="{A435DA08-8D82-4222-88C7-21DCF71B47F5}" type="pres">
      <dgm:prSet presAssocID="{84F9C2A4-F699-46B9-86EA-A679FABB82DD}" presName="rootConnector" presStyleLbl="node3" presStyleIdx="1" presStyleCnt="3"/>
      <dgm:spPr/>
      <dgm:t>
        <a:bodyPr/>
        <a:lstStyle/>
        <a:p>
          <a:endParaRPr lang="en-US"/>
        </a:p>
      </dgm:t>
    </dgm:pt>
    <dgm:pt modelId="{9CF6F00F-9B21-41B8-8221-E15697B72523}" type="pres">
      <dgm:prSet presAssocID="{84F9C2A4-F699-46B9-86EA-A679FABB82DD}" presName="hierChild4" presStyleCnt="0"/>
      <dgm:spPr/>
    </dgm:pt>
    <dgm:pt modelId="{D7DB7E44-88F0-4CAA-B84D-F6F39BC09021}" type="pres">
      <dgm:prSet presAssocID="{84F9C2A4-F699-46B9-86EA-A679FABB82DD}" presName="hierChild5" presStyleCnt="0"/>
      <dgm:spPr/>
    </dgm:pt>
    <dgm:pt modelId="{B4318ADF-2541-456C-931C-E99FD92AFF06}" type="pres">
      <dgm:prSet presAssocID="{B4CE0ABC-FE3A-48D9-B972-9445D1B3F199}" presName="Name35" presStyleLbl="parChTrans1D3" presStyleIdx="2" presStyleCnt="3"/>
      <dgm:spPr/>
      <dgm:t>
        <a:bodyPr/>
        <a:lstStyle/>
        <a:p>
          <a:endParaRPr lang="en-US"/>
        </a:p>
      </dgm:t>
    </dgm:pt>
    <dgm:pt modelId="{5AB2E12E-9958-44F4-98E0-D7210F9A8153}" type="pres">
      <dgm:prSet presAssocID="{60D6736E-00B6-4F1C-ACCE-4E51C0409F39}" presName="hierRoot2" presStyleCnt="0">
        <dgm:presLayoutVars>
          <dgm:hierBranch val="r"/>
        </dgm:presLayoutVars>
      </dgm:prSet>
      <dgm:spPr/>
    </dgm:pt>
    <dgm:pt modelId="{31BE0136-DF1A-4606-BFC3-6B418E3E3935}" type="pres">
      <dgm:prSet presAssocID="{60D6736E-00B6-4F1C-ACCE-4E51C0409F39}" presName="rootComposite" presStyleCnt="0"/>
      <dgm:spPr/>
    </dgm:pt>
    <dgm:pt modelId="{4F24F05B-2BC9-4109-A67D-718806DAB727}" type="pres">
      <dgm:prSet presAssocID="{60D6736E-00B6-4F1C-ACCE-4E51C0409F39}" presName="rootText" presStyleLbl="node3" presStyleIdx="2" presStyleCnt="3">
        <dgm:presLayoutVars>
          <dgm:chPref val="3"/>
        </dgm:presLayoutVars>
      </dgm:prSet>
      <dgm:spPr/>
      <dgm:t>
        <a:bodyPr/>
        <a:lstStyle/>
        <a:p>
          <a:endParaRPr lang="en-US"/>
        </a:p>
      </dgm:t>
    </dgm:pt>
    <dgm:pt modelId="{70DAED85-6EEE-49D1-8FE2-151E5E9EB27F}" type="pres">
      <dgm:prSet presAssocID="{60D6736E-00B6-4F1C-ACCE-4E51C0409F39}" presName="rootConnector" presStyleLbl="node3" presStyleIdx="2" presStyleCnt="3"/>
      <dgm:spPr/>
      <dgm:t>
        <a:bodyPr/>
        <a:lstStyle/>
        <a:p>
          <a:endParaRPr lang="en-US"/>
        </a:p>
      </dgm:t>
    </dgm:pt>
    <dgm:pt modelId="{FE79E8AB-EE72-421E-B977-C1F2F53ADA48}" type="pres">
      <dgm:prSet presAssocID="{60D6736E-00B6-4F1C-ACCE-4E51C0409F39}" presName="hierChild4" presStyleCnt="0"/>
      <dgm:spPr/>
    </dgm:pt>
    <dgm:pt modelId="{786D9695-F999-472B-ABD8-23A07531E36F}" type="pres">
      <dgm:prSet presAssocID="{60D6736E-00B6-4F1C-ACCE-4E51C0409F39}" presName="hierChild5" presStyleCnt="0"/>
      <dgm:spPr/>
    </dgm:pt>
    <dgm:pt modelId="{570851C4-C8AE-4400-8A8F-9C95847A7678}" type="pres">
      <dgm:prSet presAssocID="{38CAD519-071A-4E6C-A9D8-E54BD074F81B}" presName="hierChild5" presStyleCnt="0"/>
      <dgm:spPr/>
    </dgm:pt>
    <dgm:pt modelId="{C62845AD-6EA4-4C1D-AE47-E9B2DD494001}" type="pres">
      <dgm:prSet presAssocID="{E085FE5C-6DF3-4D2E-990E-ABBD9EC38CEC}" presName="Name35" presStyleLbl="parChTrans1D2" presStyleIdx="1" presStyleCnt="2"/>
      <dgm:spPr/>
      <dgm:t>
        <a:bodyPr/>
        <a:lstStyle/>
        <a:p>
          <a:endParaRPr lang="en-US"/>
        </a:p>
      </dgm:t>
    </dgm:pt>
    <dgm:pt modelId="{7BEE91BC-0624-402C-B6FC-B1E1B4AF4C81}" type="pres">
      <dgm:prSet presAssocID="{3CA13B25-B86F-4BFB-B558-37C67D881F56}" presName="hierRoot2" presStyleCnt="0">
        <dgm:presLayoutVars>
          <dgm:hierBranch/>
        </dgm:presLayoutVars>
      </dgm:prSet>
      <dgm:spPr/>
    </dgm:pt>
    <dgm:pt modelId="{7B3F1D7C-2BB3-4822-AE25-5DA5BDA6BCEE}" type="pres">
      <dgm:prSet presAssocID="{3CA13B25-B86F-4BFB-B558-37C67D881F56}" presName="rootComposite" presStyleCnt="0"/>
      <dgm:spPr/>
    </dgm:pt>
    <dgm:pt modelId="{35694289-87C6-40FA-AF3C-65318EDC4237}" type="pres">
      <dgm:prSet presAssocID="{3CA13B25-B86F-4BFB-B558-37C67D881F56}" presName="rootText" presStyleLbl="node2" presStyleIdx="1" presStyleCnt="2">
        <dgm:presLayoutVars>
          <dgm:chPref val="3"/>
        </dgm:presLayoutVars>
      </dgm:prSet>
      <dgm:spPr/>
      <dgm:t>
        <a:bodyPr/>
        <a:lstStyle/>
        <a:p>
          <a:endParaRPr lang="en-US"/>
        </a:p>
      </dgm:t>
    </dgm:pt>
    <dgm:pt modelId="{109205F8-F42A-44FE-9EFB-D7A77E9ADD69}" type="pres">
      <dgm:prSet presAssocID="{3CA13B25-B86F-4BFB-B558-37C67D881F56}" presName="rootConnector" presStyleLbl="node2" presStyleIdx="1" presStyleCnt="2"/>
      <dgm:spPr/>
      <dgm:t>
        <a:bodyPr/>
        <a:lstStyle/>
        <a:p>
          <a:endParaRPr lang="en-US"/>
        </a:p>
      </dgm:t>
    </dgm:pt>
    <dgm:pt modelId="{18685E49-83E2-4F8D-89A3-D2AA65584C8B}" type="pres">
      <dgm:prSet presAssocID="{3CA13B25-B86F-4BFB-B558-37C67D881F56}" presName="hierChild4" presStyleCnt="0"/>
      <dgm:spPr/>
    </dgm:pt>
    <dgm:pt modelId="{27F7516D-918D-4385-9259-97952FA4D96F}" type="pres">
      <dgm:prSet presAssocID="{3CA13B25-B86F-4BFB-B558-37C67D881F56}" presName="hierChild5" presStyleCnt="0"/>
      <dgm:spPr/>
    </dgm:pt>
    <dgm:pt modelId="{7318C119-FC01-4C18-A4FA-6548541C39BF}" type="pres">
      <dgm:prSet presAssocID="{659B555C-382B-4DFB-90BA-3D09099EC81E}" presName="hierChild3" presStyleCnt="0"/>
      <dgm:spPr/>
    </dgm:pt>
  </dgm:ptLst>
  <dgm:cxnLst>
    <dgm:cxn modelId="{EC2369C7-526F-4D26-93AF-D85DA6CABEE9}" type="presOf" srcId="{E5686E53-19A1-45A5-B023-595456268EC1}" destId="{FDB297A5-52EF-4A5A-A393-83B3079599B8}" srcOrd="1" destOrd="0" presId="urn:microsoft.com/office/officeart/2005/8/layout/orgChart1"/>
    <dgm:cxn modelId="{BBEE852E-7B63-430D-97D5-F10E2C90D071}" type="presOf" srcId="{E5686E53-19A1-45A5-B023-595456268EC1}" destId="{1C58DCD3-8681-4433-BFB3-4ADB7BCD70A3}" srcOrd="0" destOrd="0" presId="urn:microsoft.com/office/officeart/2005/8/layout/orgChart1"/>
    <dgm:cxn modelId="{37EDE18C-140A-481D-8D3E-946C8B477E7E}" type="presOf" srcId="{4C509979-64EE-48F3-9E7C-F0712324B0FE}" destId="{D7F37041-B097-4556-9ED9-2F1965FD483F}" srcOrd="1" destOrd="0" presId="urn:microsoft.com/office/officeart/2005/8/layout/orgChart1"/>
    <dgm:cxn modelId="{0FC3BBEA-0D8B-4FB0-AAF1-70D9E91AC72D}" type="presOf" srcId="{60D6736E-00B6-4F1C-ACCE-4E51C0409F39}" destId="{70DAED85-6EEE-49D1-8FE2-151E5E9EB27F}" srcOrd="1" destOrd="0" presId="urn:microsoft.com/office/officeart/2005/8/layout/orgChart1"/>
    <dgm:cxn modelId="{7DBC6549-47A3-4B2E-B102-DA018816BE1C}" srcId="{38CAD519-071A-4E6C-A9D8-E54BD074F81B}" destId="{E5686E53-19A1-45A5-B023-595456268EC1}" srcOrd="0" destOrd="0" parTransId="{7B20633B-6A21-4CF5-805A-D2CDAAE7ED45}" sibTransId="{C68D125B-A1BD-4851-AB9C-C4FA52A57DA3}"/>
    <dgm:cxn modelId="{029B1309-B738-40F8-B96D-3061B15DC5B3}" type="presOf" srcId="{64099629-0144-4F51-9927-B1C8C5F60D83}" destId="{43BB776D-08F0-4605-A718-3CC9F08FC804}" srcOrd="0" destOrd="0" presId="urn:microsoft.com/office/officeart/2005/8/layout/orgChart1"/>
    <dgm:cxn modelId="{8DB7BC83-2683-4BD0-8B1C-33729AAF4FB0}" srcId="{B8141FC6-1AE0-4E5E-BDC4-392FBFD33B64}" destId="{659B555C-382B-4DFB-90BA-3D09099EC81E}" srcOrd="0" destOrd="0" parTransId="{E70E47A5-DCC4-4F60-AEF4-A7D18B9DB041}" sibTransId="{2E0E73C7-EBAF-4809-9194-90DA296FF476}"/>
    <dgm:cxn modelId="{07BF74BA-9B2E-436B-B238-04848DB6C358}" type="presOf" srcId="{7B20633B-6A21-4CF5-805A-D2CDAAE7ED45}" destId="{467C9F8C-4920-4998-B747-B941D2271CDD}" srcOrd="0" destOrd="0" presId="urn:microsoft.com/office/officeart/2005/8/layout/orgChart1"/>
    <dgm:cxn modelId="{3AF5761F-D564-4CFA-97BF-1BF520D26304}" srcId="{E5686E53-19A1-45A5-B023-595456268EC1}" destId="{DDEBE0F4-458A-4945-9CBE-07A969BB9AAD}" srcOrd="0" destOrd="0" parTransId="{230D77C2-2DD4-4D34-B79A-091E3C278738}" sibTransId="{2C59F86D-6658-491E-84BB-06ADB92DD694}"/>
    <dgm:cxn modelId="{8687B6E1-79EF-4096-B67C-07312DA9B10E}" type="presOf" srcId="{DDEBE0F4-458A-4945-9CBE-07A969BB9AAD}" destId="{ADF82398-65C9-48EC-A8F8-40C5DEDB2C73}" srcOrd="0" destOrd="0" presId="urn:microsoft.com/office/officeart/2005/8/layout/orgChart1"/>
    <dgm:cxn modelId="{B72B35CB-1FFC-4460-A5D1-BD970A1E577E}" type="presOf" srcId="{3CA13B25-B86F-4BFB-B558-37C67D881F56}" destId="{109205F8-F42A-44FE-9EFB-D7A77E9ADD69}" srcOrd="1" destOrd="0" presId="urn:microsoft.com/office/officeart/2005/8/layout/orgChart1"/>
    <dgm:cxn modelId="{A8EBBB4D-DE30-4503-8B5E-2F87D974B946}" type="presOf" srcId="{84F9C2A4-F699-46B9-86EA-A679FABB82DD}" destId="{A435DA08-8D82-4222-88C7-21DCF71B47F5}" srcOrd="1" destOrd="0" presId="urn:microsoft.com/office/officeart/2005/8/layout/orgChart1"/>
    <dgm:cxn modelId="{A7A118BA-21E0-49C3-B5B0-D088C7FA9F95}" type="presOf" srcId="{B4CE0ABC-FE3A-48D9-B972-9445D1B3F199}" destId="{B4318ADF-2541-456C-931C-E99FD92AFF06}" srcOrd="0" destOrd="0" presId="urn:microsoft.com/office/officeart/2005/8/layout/orgChart1"/>
    <dgm:cxn modelId="{9B80B2C3-D42B-427B-BECA-CC6E28D989E6}" type="presOf" srcId="{230D77C2-2DD4-4D34-B79A-091E3C278738}" destId="{31C5054B-AD70-452C-A187-D5C744291D74}" srcOrd="0" destOrd="0" presId="urn:microsoft.com/office/officeart/2005/8/layout/orgChart1"/>
    <dgm:cxn modelId="{97C32051-E110-4EFA-88B6-CBD1232D942A}" type="presOf" srcId="{84F9C2A4-F699-46B9-86EA-A679FABB82DD}" destId="{7BEFEEB9-412E-47E7-A0BE-2FC7E86917CD}" srcOrd="0" destOrd="0" presId="urn:microsoft.com/office/officeart/2005/8/layout/orgChart1"/>
    <dgm:cxn modelId="{27639FC7-4DF7-4D06-BEE9-F4073C709689}" type="presOf" srcId="{DAE35157-1A1C-46D2-921F-BAC1005FF3D9}" destId="{606B6E36-CD02-4540-B561-64BC529393C7}" srcOrd="0" destOrd="0" presId="urn:microsoft.com/office/officeart/2005/8/layout/orgChart1"/>
    <dgm:cxn modelId="{28A9400A-DD95-42AA-A7E2-3BA495AC2BB3}" type="presOf" srcId="{47541765-51D9-4B05-83AC-F0E5B321E133}" destId="{43BEFA36-87EE-4962-B42D-091A43767205}" srcOrd="0" destOrd="0" presId="urn:microsoft.com/office/officeart/2005/8/layout/orgChart1"/>
    <dgm:cxn modelId="{76AF4472-9A69-44AD-8270-899749C54845}" type="presOf" srcId="{DDEBE0F4-458A-4945-9CBE-07A969BB9AAD}" destId="{2740094E-CCA8-47D9-952A-074C6F068ED3}" srcOrd="1" destOrd="0" presId="urn:microsoft.com/office/officeart/2005/8/layout/orgChart1"/>
    <dgm:cxn modelId="{BAC2AD95-7CFC-4A0C-9328-682F9A60CC6E}" type="presOf" srcId="{64099629-0144-4F51-9927-B1C8C5F60D83}" destId="{5077570E-BE0C-4485-B336-B029A99622BA}" srcOrd="1" destOrd="0" presId="urn:microsoft.com/office/officeart/2005/8/layout/orgChart1"/>
    <dgm:cxn modelId="{2D46A1A2-84FB-49A2-904D-13608AB024BE}" type="presOf" srcId="{60D6736E-00B6-4F1C-ACCE-4E51C0409F39}" destId="{4F24F05B-2BC9-4109-A67D-718806DAB727}" srcOrd="0" destOrd="0" presId="urn:microsoft.com/office/officeart/2005/8/layout/orgChart1"/>
    <dgm:cxn modelId="{2B5C5F45-563D-4619-8625-1582FFFB907A}" srcId="{659B555C-382B-4DFB-90BA-3D09099EC81E}" destId="{3CA13B25-B86F-4BFB-B558-37C67D881F56}" srcOrd="1" destOrd="0" parTransId="{E085FE5C-6DF3-4D2E-990E-ABBD9EC38CEC}" sibTransId="{A7281BC2-F36A-41EB-8DEC-D149E9F6BE82}"/>
    <dgm:cxn modelId="{C9388DB9-1572-45F5-AA69-9F2216BF6C59}" srcId="{38CAD519-071A-4E6C-A9D8-E54BD074F81B}" destId="{84F9C2A4-F699-46B9-86EA-A679FABB82DD}" srcOrd="1" destOrd="0" parTransId="{62ACB225-D38F-415C-AFD9-2A6CE305EFF7}" sibTransId="{B857BAA1-C8AA-4C25-8FA5-CAC630A1E525}"/>
    <dgm:cxn modelId="{F120BE89-94E2-463F-A545-BADED5869259}" type="presOf" srcId="{2B43BA16-9041-49A7-A643-12160C9F34AC}" destId="{42280E31-7DB4-4A19-9CE8-3114829EBA6F}" srcOrd="0" destOrd="0" presId="urn:microsoft.com/office/officeart/2005/8/layout/orgChart1"/>
    <dgm:cxn modelId="{45FAADA6-B061-47C3-8623-8267C1078143}" type="presOf" srcId="{38CAD519-071A-4E6C-A9D8-E54BD074F81B}" destId="{CFCA7D17-B88A-4AB4-A60A-CCBFC1172A1B}" srcOrd="1" destOrd="0" presId="urn:microsoft.com/office/officeart/2005/8/layout/orgChart1"/>
    <dgm:cxn modelId="{D1CA1028-84AE-401E-8050-BFEB32F1C638}" srcId="{E5686E53-19A1-45A5-B023-595456268EC1}" destId="{4C509979-64EE-48F3-9E7C-F0712324B0FE}" srcOrd="1" destOrd="0" parTransId="{2B43BA16-9041-49A7-A643-12160C9F34AC}" sibTransId="{29706E3A-FC58-46A0-A7CF-0F2D1A94FB9C}"/>
    <dgm:cxn modelId="{AF754C92-EC31-4520-B551-5B9632441BF6}" srcId="{659B555C-382B-4DFB-90BA-3D09099EC81E}" destId="{38CAD519-071A-4E6C-A9D8-E54BD074F81B}" srcOrd="0" destOrd="0" parTransId="{DAE35157-1A1C-46D2-921F-BAC1005FF3D9}" sibTransId="{EBF4DA61-5196-4EAE-9C29-9A8D29CC3437}"/>
    <dgm:cxn modelId="{E5AC574E-213F-497B-83C0-71B4D629CE90}" type="presOf" srcId="{E085FE5C-6DF3-4D2E-990E-ABBD9EC38CEC}" destId="{C62845AD-6EA4-4C1D-AE47-E9B2DD494001}" srcOrd="0" destOrd="0" presId="urn:microsoft.com/office/officeart/2005/8/layout/orgChart1"/>
    <dgm:cxn modelId="{0B0D70D7-AC37-4107-BFC2-0957A5CAA4EA}" type="presOf" srcId="{4C509979-64EE-48F3-9E7C-F0712324B0FE}" destId="{38F1FCEB-FB06-4D9F-9B76-A2AC05B9CDD5}" srcOrd="0" destOrd="0" presId="urn:microsoft.com/office/officeart/2005/8/layout/orgChart1"/>
    <dgm:cxn modelId="{0E363578-40B4-49A3-AA48-F0DC8695A498}" type="presOf" srcId="{659B555C-382B-4DFB-90BA-3D09099EC81E}" destId="{4A1C1AB5-99CE-41B2-8789-8CDE901E048E}" srcOrd="0" destOrd="0" presId="urn:microsoft.com/office/officeart/2005/8/layout/orgChart1"/>
    <dgm:cxn modelId="{696844AE-2F22-4C5E-9C4B-BE96D2C2A60D}" type="presOf" srcId="{3CA13B25-B86F-4BFB-B558-37C67D881F56}" destId="{35694289-87C6-40FA-AF3C-65318EDC4237}" srcOrd="0" destOrd="0" presId="urn:microsoft.com/office/officeart/2005/8/layout/orgChart1"/>
    <dgm:cxn modelId="{D96CE1B0-2409-4938-ABD4-76AE17C6E605}" type="presOf" srcId="{B8141FC6-1AE0-4E5E-BDC4-392FBFD33B64}" destId="{E0931AD9-FFBE-44CB-8D14-2DAED876B895}" srcOrd="0" destOrd="0" presId="urn:microsoft.com/office/officeart/2005/8/layout/orgChart1"/>
    <dgm:cxn modelId="{5F0B649F-99F0-443A-94C6-21CC9FED2510}" type="presOf" srcId="{62ACB225-D38F-415C-AFD9-2A6CE305EFF7}" destId="{1975E7A1-C190-46C7-91C2-58F13E46F921}" srcOrd="0" destOrd="0" presId="urn:microsoft.com/office/officeart/2005/8/layout/orgChart1"/>
    <dgm:cxn modelId="{6D0EBE00-F47E-4AE7-81E0-75988128175B}" type="presOf" srcId="{38CAD519-071A-4E6C-A9D8-E54BD074F81B}" destId="{30E5E2A7-5939-4231-B4DB-C34DFDD0F3E9}" srcOrd="0" destOrd="0" presId="urn:microsoft.com/office/officeart/2005/8/layout/orgChart1"/>
    <dgm:cxn modelId="{AB5E15BB-F5CE-45FE-B264-B1D6C476DA70}" srcId="{E5686E53-19A1-45A5-B023-595456268EC1}" destId="{64099629-0144-4F51-9927-B1C8C5F60D83}" srcOrd="2" destOrd="0" parTransId="{47541765-51D9-4B05-83AC-F0E5B321E133}" sibTransId="{5AFE49B2-05BB-469C-AE1C-192A9C374FF9}"/>
    <dgm:cxn modelId="{800B4E4D-0218-45A0-A982-FCCA976786FB}" srcId="{38CAD519-071A-4E6C-A9D8-E54BD074F81B}" destId="{60D6736E-00B6-4F1C-ACCE-4E51C0409F39}" srcOrd="2" destOrd="0" parTransId="{B4CE0ABC-FE3A-48D9-B972-9445D1B3F199}" sibTransId="{7F5BE04A-9C4F-4029-9C07-12DB3990D99F}"/>
    <dgm:cxn modelId="{02F115CF-329E-4E3D-9DC4-F060E5C618B4}" type="presOf" srcId="{659B555C-382B-4DFB-90BA-3D09099EC81E}" destId="{F357C659-CFBD-4F29-BB81-E1ADEBCBE7E0}" srcOrd="1" destOrd="0" presId="urn:microsoft.com/office/officeart/2005/8/layout/orgChart1"/>
    <dgm:cxn modelId="{8C0388AD-1139-443F-B668-93D23B217F60}" type="presParOf" srcId="{E0931AD9-FFBE-44CB-8D14-2DAED876B895}" destId="{8693E356-27E6-4015-A5B7-E58D1933E777}" srcOrd="0" destOrd="0" presId="urn:microsoft.com/office/officeart/2005/8/layout/orgChart1"/>
    <dgm:cxn modelId="{C56DB290-E641-48B0-A57A-F27C2B7D42AA}" type="presParOf" srcId="{8693E356-27E6-4015-A5B7-E58D1933E777}" destId="{4D8360A6-C39B-4A31-A451-43D1AA13503B}" srcOrd="0" destOrd="0" presId="urn:microsoft.com/office/officeart/2005/8/layout/orgChart1"/>
    <dgm:cxn modelId="{0511D634-A846-4119-AEB0-803656F0DD8F}" type="presParOf" srcId="{4D8360A6-C39B-4A31-A451-43D1AA13503B}" destId="{4A1C1AB5-99CE-41B2-8789-8CDE901E048E}" srcOrd="0" destOrd="0" presId="urn:microsoft.com/office/officeart/2005/8/layout/orgChart1"/>
    <dgm:cxn modelId="{88FA97A9-0B24-44D9-B98A-41CC8FC244A6}" type="presParOf" srcId="{4D8360A6-C39B-4A31-A451-43D1AA13503B}" destId="{F357C659-CFBD-4F29-BB81-E1ADEBCBE7E0}" srcOrd="1" destOrd="0" presId="urn:microsoft.com/office/officeart/2005/8/layout/orgChart1"/>
    <dgm:cxn modelId="{4938B425-66CC-44C3-BAED-E73F72A6A12B}" type="presParOf" srcId="{8693E356-27E6-4015-A5B7-E58D1933E777}" destId="{62CAA257-F086-4098-8E90-D8560B260B11}" srcOrd="1" destOrd="0" presId="urn:microsoft.com/office/officeart/2005/8/layout/orgChart1"/>
    <dgm:cxn modelId="{73104440-8B35-46C7-9B0E-453C8103ED6D}" type="presParOf" srcId="{62CAA257-F086-4098-8E90-D8560B260B11}" destId="{606B6E36-CD02-4540-B561-64BC529393C7}" srcOrd="0" destOrd="0" presId="urn:microsoft.com/office/officeart/2005/8/layout/orgChart1"/>
    <dgm:cxn modelId="{B6B3C554-DF10-4956-B881-A9AE4EE12CC2}" type="presParOf" srcId="{62CAA257-F086-4098-8E90-D8560B260B11}" destId="{A1DB2D27-0DAD-4215-827A-777658C2FA11}" srcOrd="1" destOrd="0" presId="urn:microsoft.com/office/officeart/2005/8/layout/orgChart1"/>
    <dgm:cxn modelId="{C4E2279E-D72D-4F9C-8E9F-372D95DD527D}" type="presParOf" srcId="{A1DB2D27-0DAD-4215-827A-777658C2FA11}" destId="{72A8FA55-8512-45F2-92B9-4A59B0F1F60B}" srcOrd="0" destOrd="0" presId="urn:microsoft.com/office/officeart/2005/8/layout/orgChart1"/>
    <dgm:cxn modelId="{0E2C7DF0-0781-4B37-808F-C63272FBD406}" type="presParOf" srcId="{72A8FA55-8512-45F2-92B9-4A59B0F1F60B}" destId="{30E5E2A7-5939-4231-B4DB-C34DFDD0F3E9}" srcOrd="0" destOrd="0" presId="urn:microsoft.com/office/officeart/2005/8/layout/orgChart1"/>
    <dgm:cxn modelId="{947EFFB3-8D3B-47AE-ABCA-956E154BF547}" type="presParOf" srcId="{72A8FA55-8512-45F2-92B9-4A59B0F1F60B}" destId="{CFCA7D17-B88A-4AB4-A60A-CCBFC1172A1B}" srcOrd="1" destOrd="0" presId="urn:microsoft.com/office/officeart/2005/8/layout/orgChart1"/>
    <dgm:cxn modelId="{4EC55F9F-DB50-48F2-9167-03485D65EF00}" type="presParOf" srcId="{A1DB2D27-0DAD-4215-827A-777658C2FA11}" destId="{5F47BEBF-8859-4C7F-9340-79586E9FC1A9}" srcOrd="1" destOrd="0" presId="urn:microsoft.com/office/officeart/2005/8/layout/orgChart1"/>
    <dgm:cxn modelId="{44F5387B-4853-47D6-8B2A-65B095F36A40}" type="presParOf" srcId="{5F47BEBF-8859-4C7F-9340-79586E9FC1A9}" destId="{467C9F8C-4920-4998-B747-B941D2271CDD}" srcOrd="0" destOrd="0" presId="urn:microsoft.com/office/officeart/2005/8/layout/orgChart1"/>
    <dgm:cxn modelId="{B0CFF14A-056C-4D7F-A0F7-F3161A06C2F4}" type="presParOf" srcId="{5F47BEBF-8859-4C7F-9340-79586E9FC1A9}" destId="{8B660AC1-5B66-4AB9-8F3E-A52597EBFD28}" srcOrd="1" destOrd="0" presId="urn:microsoft.com/office/officeart/2005/8/layout/orgChart1"/>
    <dgm:cxn modelId="{DEB31D00-CF5C-4687-9082-D5E3E534FB3D}" type="presParOf" srcId="{8B660AC1-5B66-4AB9-8F3E-A52597EBFD28}" destId="{04FEB63E-9BB1-413C-A829-0E14F9CCFCC9}" srcOrd="0" destOrd="0" presId="urn:microsoft.com/office/officeart/2005/8/layout/orgChart1"/>
    <dgm:cxn modelId="{E4640497-B9C7-43A9-A3DC-32D3547F8133}" type="presParOf" srcId="{04FEB63E-9BB1-413C-A829-0E14F9CCFCC9}" destId="{1C58DCD3-8681-4433-BFB3-4ADB7BCD70A3}" srcOrd="0" destOrd="0" presId="urn:microsoft.com/office/officeart/2005/8/layout/orgChart1"/>
    <dgm:cxn modelId="{A5FEA772-1B6C-409A-9BD2-D1D2202C47DA}" type="presParOf" srcId="{04FEB63E-9BB1-413C-A829-0E14F9CCFCC9}" destId="{FDB297A5-52EF-4A5A-A393-83B3079599B8}" srcOrd="1" destOrd="0" presId="urn:microsoft.com/office/officeart/2005/8/layout/orgChart1"/>
    <dgm:cxn modelId="{ADCF2E38-C998-49D8-A8F6-7CA1CBFCC1E3}" type="presParOf" srcId="{8B660AC1-5B66-4AB9-8F3E-A52597EBFD28}" destId="{AA05D5AC-CC36-444A-A41A-E4FE2FD023AA}" srcOrd="1" destOrd="0" presId="urn:microsoft.com/office/officeart/2005/8/layout/orgChart1"/>
    <dgm:cxn modelId="{C7E8FEA1-2751-44CA-A319-7F17E9EA0AE3}" type="presParOf" srcId="{AA05D5AC-CC36-444A-A41A-E4FE2FD023AA}" destId="{31C5054B-AD70-452C-A187-D5C744291D74}" srcOrd="0" destOrd="0" presId="urn:microsoft.com/office/officeart/2005/8/layout/orgChart1"/>
    <dgm:cxn modelId="{923EA83B-0094-4E27-AA73-E9ACAC919C09}" type="presParOf" srcId="{AA05D5AC-CC36-444A-A41A-E4FE2FD023AA}" destId="{9604A54E-3691-4BE2-B858-DF3CED099309}" srcOrd="1" destOrd="0" presId="urn:microsoft.com/office/officeart/2005/8/layout/orgChart1"/>
    <dgm:cxn modelId="{21A112C3-82EE-4DA0-BC9B-06AA91D41FCF}" type="presParOf" srcId="{9604A54E-3691-4BE2-B858-DF3CED099309}" destId="{4E57F4E8-841B-48A2-BF06-49638DB54240}" srcOrd="0" destOrd="0" presId="urn:microsoft.com/office/officeart/2005/8/layout/orgChart1"/>
    <dgm:cxn modelId="{0CFB0C44-E6EC-48C2-B75B-D30B3A3B9247}" type="presParOf" srcId="{4E57F4E8-841B-48A2-BF06-49638DB54240}" destId="{ADF82398-65C9-48EC-A8F8-40C5DEDB2C73}" srcOrd="0" destOrd="0" presId="urn:microsoft.com/office/officeart/2005/8/layout/orgChart1"/>
    <dgm:cxn modelId="{97AB1FFE-3E18-426F-9077-54C48C15AD89}" type="presParOf" srcId="{4E57F4E8-841B-48A2-BF06-49638DB54240}" destId="{2740094E-CCA8-47D9-952A-074C6F068ED3}" srcOrd="1" destOrd="0" presId="urn:microsoft.com/office/officeart/2005/8/layout/orgChart1"/>
    <dgm:cxn modelId="{F2BCAFF5-B2CB-4AA7-9630-DE08732668F7}" type="presParOf" srcId="{9604A54E-3691-4BE2-B858-DF3CED099309}" destId="{6F13F3C9-11CE-43E2-A12E-6A27CE794D35}" srcOrd="1" destOrd="0" presId="urn:microsoft.com/office/officeart/2005/8/layout/orgChart1"/>
    <dgm:cxn modelId="{7E169EA5-083D-4D2B-BDFB-A96293F8212D}" type="presParOf" srcId="{9604A54E-3691-4BE2-B858-DF3CED099309}" destId="{95CF27A6-060E-4D30-8450-9A45AF5C9914}" srcOrd="2" destOrd="0" presId="urn:microsoft.com/office/officeart/2005/8/layout/orgChart1"/>
    <dgm:cxn modelId="{9766BD82-C8E9-4FCA-89C5-495E8E0C41C2}" type="presParOf" srcId="{AA05D5AC-CC36-444A-A41A-E4FE2FD023AA}" destId="{42280E31-7DB4-4A19-9CE8-3114829EBA6F}" srcOrd="2" destOrd="0" presId="urn:microsoft.com/office/officeart/2005/8/layout/orgChart1"/>
    <dgm:cxn modelId="{AD71A9B4-C65D-46E7-9CBE-EC58B6AC5FB2}" type="presParOf" srcId="{AA05D5AC-CC36-444A-A41A-E4FE2FD023AA}" destId="{AE16F664-4303-49F5-AAD5-47ED0F6B64F4}" srcOrd="3" destOrd="0" presId="urn:microsoft.com/office/officeart/2005/8/layout/orgChart1"/>
    <dgm:cxn modelId="{3EE086F2-7906-4B73-A0ED-4D775F457E40}" type="presParOf" srcId="{AE16F664-4303-49F5-AAD5-47ED0F6B64F4}" destId="{DD9B2A19-AC94-48AC-B9F1-A1B6BA530E61}" srcOrd="0" destOrd="0" presId="urn:microsoft.com/office/officeart/2005/8/layout/orgChart1"/>
    <dgm:cxn modelId="{390F1855-7B72-4D0F-8F44-3024D604F0C6}" type="presParOf" srcId="{DD9B2A19-AC94-48AC-B9F1-A1B6BA530E61}" destId="{38F1FCEB-FB06-4D9F-9B76-A2AC05B9CDD5}" srcOrd="0" destOrd="0" presId="urn:microsoft.com/office/officeart/2005/8/layout/orgChart1"/>
    <dgm:cxn modelId="{5DB4E391-7681-4A3A-A1B3-124E97ECDD6F}" type="presParOf" srcId="{DD9B2A19-AC94-48AC-B9F1-A1B6BA530E61}" destId="{D7F37041-B097-4556-9ED9-2F1965FD483F}" srcOrd="1" destOrd="0" presId="urn:microsoft.com/office/officeart/2005/8/layout/orgChart1"/>
    <dgm:cxn modelId="{162DE769-18DF-499F-A8E7-E4CF498947F6}" type="presParOf" srcId="{AE16F664-4303-49F5-AAD5-47ED0F6B64F4}" destId="{BC5C93F9-CDD4-4D66-A90C-2228E15CA0F4}" srcOrd="1" destOrd="0" presId="urn:microsoft.com/office/officeart/2005/8/layout/orgChart1"/>
    <dgm:cxn modelId="{3D207B2C-0625-4E11-B18D-6C9EBA373C41}" type="presParOf" srcId="{AE16F664-4303-49F5-AAD5-47ED0F6B64F4}" destId="{EBED5B2D-5828-4034-BED7-2A48FEC1E692}" srcOrd="2" destOrd="0" presId="urn:microsoft.com/office/officeart/2005/8/layout/orgChart1"/>
    <dgm:cxn modelId="{550244E9-F7D1-4E11-9952-7A88C096EF9C}" type="presParOf" srcId="{AA05D5AC-CC36-444A-A41A-E4FE2FD023AA}" destId="{43BEFA36-87EE-4962-B42D-091A43767205}" srcOrd="4" destOrd="0" presId="urn:microsoft.com/office/officeart/2005/8/layout/orgChart1"/>
    <dgm:cxn modelId="{8AB15A12-AE24-44BD-B175-49E8F31D6D35}" type="presParOf" srcId="{AA05D5AC-CC36-444A-A41A-E4FE2FD023AA}" destId="{B35A75B9-68BF-4971-95BE-689C64266245}" srcOrd="5" destOrd="0" presId="urn:microsoft.com/office/officeart/2005/8/layout/orgChart1"/>
    <dgm:cxn modelId="{79802A1E-B9FA-402A-BC80-542DA06994B6}" type="presParOf" srcId="{B35A75B9-68BF-4971-95BE-689C64266245}" destId="{34268DB1-F3E1-4226-93CD-AA2D228D9C96}" srcOrd="0" destOrd="0" presId="urn:microsoft.com/office/officeart/2005/8/layout/orgChart1"/>
    <dgm:cxn modelId="{F4768944-F9FA-4C30-8EE3-4A2A9B0F8638}" type="presParOf" srcId="{34268DB1-F3E1-4226-93CD-AA2D228D9C96}" destId="{43BB776D-08F0-4605-A718-3CC9F08FC804}" srcOrd="0" destOrd="0" presId="urn:microsoft.com/office/officeart/2005/8/layout/orgChart1"/>
    <dgm:cxn modelId="{55A2D8D7-4198-41AC-867E-B2B793A93E2B}" type="presParOf" srcId="{34268DB1-F3E1-4226-93CD-AA2D228D9C96}" destId="{5077570E-BE0C-4485-B336-B029A99622BA}" srcOrd="1" destOrd="0" presId="urn:microsoft.com/office/officeart/2005/8/layout/orgChart1"/>
    <dgm:cxn modelId="{F29E5890-2174-432B-BAD7-5EEFA9BD7031}" type="presParOf" srcId="{B35A75B9-68BF-4971-95BE-689C64266245}" destId="{507D5117-508F-4482-BEF6-E8E4AEA35072}" srcOrd="1" destOrd="0" presId="urn:microsoft.com/office/officeart/2005/8/layout/orgChart1"/>
    <dgm:cxn modelId="{C5B17049-4296-4C47-A6BA-FDE3ED92BA23}" type="presParOf" srcId="{B35A75B9-68BF-4971-95BE-689C64266245}" destId="{9E9FC844-E362-4225-B1F1-7C8DBC8A333E}" srcOrd="2" destOrd="0" presId="urn:microsoft.com/office/officeart/2005/8/layout/orgChart1"/>
    <dgm:cxn modelId="{CA2FAB62-8339-473B-9BD1-EDDE01707DF4}" type="presParOf" srcId="{8B660AC1-5B66-4AB9-8F3E-A52597EBFD28}" destId="{F93EDCC2-C9D9-4267-BA4F-0836A2CC620D}" srcOrd="2" destOrd="0" presId="urn:microsoft.com/office/officeart/2005/8/layout/orgChart1"/>
    <dgm:cxn modelId="{B51054C3-EFA9-45FC-8780-6182D8EC19A8}" type="presParOf" srcId="{5F47BEBF-8859-4C7F-9340-79586E9FC1A9}" destId="{1975E7A1-C190-46C7-91C2-58F13E46F921}" srcOrd="2" destOrd="0" presId="urn:microsoft.com/office/officeart/2005/8/layout/orgChart1"/>
    <dgm:cxn modelId="{D068D8B4-B8B9-498B-838A-6B0F27413D69}" type="presParOf" srcId="{5F47BEBF-8859-4C7F-9340-79586E9FC1A9}" destId="{BC95659D-866F-4B5C-8862-8B167F1DB925}" srcOrd="3" destOrd="0" presId="urn:microsoft.com/office/officeart/2005/8/layout/orgChart1"/>
    <dgm:cxn modelId="{C4F0A85C-8BC0-4A34-8ED8-E548DAF23532}" type="presParOf" srcId="{BC95659D-866F-4B5C-8862-8B167F1DB925}" destId="{F5EDCB2D-15A0-46AF-A993-63AE4D12CAC5}" srcOrd="0" destOrd="0" presId="urn:microsoft.com/office/officeart/2005/8/layout/orgChart1"/>
    <dgm:cxn modelId="{DA6DEEA8-061B-412D-AFA4-9CDE87C91283}" type="presParOf" srcId="{F5EDCB2D-15A0-46AF-A993-63AE4D12CAC5}" destId="{7BEFEEB9-412E-47E7-A0BE-2FC7E86917CD}" srcOrd="0" destOrd="0" presId="urn:microsoft.com/office/officeart/2005/8/layout/orgChart1"/>
    <dgm:cxn modelId="{8C40CC09-2B0E-4067-A32A-59E7881078EA}" type="presParOf" srcId="{F5EDCB2D-15A0-46AF-A993-63AE4D12CAC5}" destId="{A435DA08-8D82-4222-88C7-21DCF71B47F5}" srcOrd="1" destOrd="0" presId="urn:microsoft.com/office/officeart/2005/8/layout/orgChart1"/>
    <dgm:cxn modelId="{D142C723-A950-49F5-8C6E-ABA03731866E}" type="presParOf" srcId="{BC95659D-866F-4B5C-8862-8B167F1DB925}" destId="{9CF6F00F-9B21-41B8-8221-E15697B72523}" srcOrd="1" destOrd="0" presId="urn:microsoft.com/office/officeart/2005/8/layout/orgChart1"/>
    <dgm:cxn modelId="{66CCD733-95FF-4A6F-8E89-276CC1D28088}" type="presParOf" srcId="{BC95659D-866F-4B5C-8862-8B167F1DB925}" destId="{D7DB7E44-88F0-4CAA-B84D-F6F39BC09021}" srcOrd="2" destOrd="0" presId="urn:microsoft.com/office/officeart/2005/8/layout/orgChart1"/>
    <dgm:cxn modelId="{BD3F4477-ED43-4A3E-94AF-ED9D41235F44}" type="presParOf" srcId="{5F47BEBF-8859-4C7F-9340-79586E9FC1A9}" destId="{B4318ADF-2541-456C-931C-E99FD92AFF06}" srcOrd="4" destOrd="0" presId="urn:microsoft.com/office/officeart/2005/8/layout/orgChart1"/>
    <dgm:cxn modelId="{313B2536-D77B-45E9-A49C-8A3FABD2EBD2}" type="presParOf" srcId="{5F47BEBF-8859-4C7F-9340-79586E9FC1A9}" destId="{5AB2E12E-9958-44F4-98E0-D7210F9A8153}" srcOrd="5" destOrd="0" presId="urn:microsoft.com/office/officeart/2005/8/layout/orgChart1"/>
    <dgm:cxn modelId="{E6E8020F-E1D8-4333-8A76-920BC6CAF290}" type="presParOf" srcId="{5AB2E12E-9958-44F4-98E0-D7210F9A8153}" destId="{31BE0136-DF1A-4606-BFC3-6B418E3E3935}" srcOrd="0" destOrd="0" presId="urn:microsoft.com/office/officeart/2005/8/layout/orgChart1"/>
    <dgm:cxn modelId="{2D07C37A-5838-48C8-AF35-2740EB075D82}" type="presParOf" srcId="{31BE0136-DF1A-4606-BFC3-6B418E3E3935}" destId="{4F24F05B-2BC9-4109-A67D-718806DAB727}" srcOrd="0" destOrd="0" presId="urn:microsoft.com/office/officeart/2005/8/layout/orgChart1"/>
    <dgm:cxn modelId="{6CF2F720-1BE4-4BDD-90BA-C0422BF14F1C}" type="presParOf" srcId="{31BE0136-DF1A-4606-BFC3-6B418E3E3935}" destId="{70DAED85-6EEE-49D1-8FE2-151E5E9EB27F}" srcOrd="1" destOrd="0" presId="urn:microsoft.com/office/officeart/2005/8/layout/orgChart1"/>
    <dgm:cxn modelId="{70B94B86-6184-46EE-931E-252C5C735546}" type="presParOf" srcId="{5AB2E12E-9958-44F4-98E0-D7210F9A8153}" destId="{FE79E8AB-EE72-421E-B977-C1F2F53ADA48}" srcOrd="1" destOrd="0" presId="urn:microsoft.com/office/officeart/2005/8/layout/orgChart1"/>
    <dgm:cxn modelId="{8EDC5042-356F-4055-A610-269F7F4B1BBB}" type="presParOf" srcId="{5AB2E12E-9958-44F4-98E0-D7210F9A8153}" destId="{786D9695-F999-472B-ABD8-23A07531E36F}" srcOrd="2" destOrd="0" presId="urn:microsoft.com/office/officeart/2005/8/layout/orgChart1"/>
    <dgm:cxn modelId="{693F2A01-537D-40C6-81A0-66C981620B33}" type="presParOf" srcId="{A1DB2D27-0DAD-4215-827A-777658C2FA11}" destId="{570851C4-C8AE-4400-8A8F-9C95847A7678}" srcOrd="2" destOrd="0" presId="urn:microsoft.com/office/officeart/2005/8/layout/orgChart1"/>
    <dgm:cxn modelId="{71B4D86B-7967-42BD-A968-08FB18B06C4E}" type="presParOf" srcId="{62CAA257-F086-4098-8E90-D8560B260B11}" destId="{C62845AD-6EA4-4C1D-AE47-E9B2DD494001}" srcOrd="2" destOrd="0" presId="urn:microsoft.com/office/officeart/2005/8/layout/orgChart1"/>
    <dgm:cxn modelId="{2E5D081C-51D2-4845-AF1F-E6C824D7EDB0}" type="presParOf" srcId="{62CAA257-F086-4098-8E90-D8560B260B11}" destId="{7BEE91BC-0624-402C-B6FC-B1E1B4AF4C81}" srcOrd="3" destOrd="0" presId="urn:microsoft.com/office/officeart/2005/8/layout/orgChart1"/>
    <dgm:cxn modelId="{4517733F-571F-4B54-A498-C19C7D61681F}" type="presParOf" srcId="{7BEE91BC-0624-402C-B6FC-B1E1B4AF4C81}" destId="{7B3F1D7C-2BB3-4822-AE25-5DA5BDA6BCEE}" srcOrd="0" destOrd="0" presId="urn:microsoft.com/office/officeart/2005/8/layout/orgChart1"/>
    <dgm:cxn modelId="{4B1C1485-4B68-49E6-8025-3BA82698C2FF}" type="presParOf" srcId="{7B3F1D7C-2BB3-4822-AE25-5DA5BDA6BCEE}" destId="{35694289-87C6-40FA-AF3C-65318EDC4237}" srcOrd="0" destOrd="0" presId="urn:microsoft.com/office/officeart/2005/8/layout/orgChart1"/>
    <dgm:cxn modelId="{672888A0-824C-4B6B-83A8-F449BF19D6BA}" type="presParOf" srcId="{7B3F1D7C-2BB3-4822-AE25-5DA5BDA6BCEE}" destId="{109205F8-F42A-44FE-9EFB-D7A77E9ADD69}" srcOrd="1" destOrd="0" presId="urn:microsoft.com/office/officeart/2005/8/layout/orgChart1"/>
    <dgm:cxn modelId="{034E6FB3-A292-48CB-B0C1-01F631B0D87D}" type="presParOf" srcId="{7BEE91BC-0624-402C-B6FC-B1E1B4AF4C81}" destId="{18685E49-83E2-4F8D-89A3-D2AA65584C8B}" srcOrd="1" destOrd="0" presId="urn:microsoft.com/office/officeart/2005/8/layout/orgChart1"/>
    <dgm:cxn modelId="{0AD062EB-4076-40A9-886A-8BF9D914C7EE}" type="presParOf" srcId="{7BEE91BC-0624-402C-B6FC-B1E1B4AF4C81}" destId="{27F7516D-918D-4385-9259-97952FA4D96F}" srcOrd="2" destOrd="0" presId="urn:microsoft.com/office/officeart/2005/8/layout/orgChart1"/>
    <dgm:cxn modelId="{6F109EF9-3097-46EE-8866-99BDC2FA599A}" type="presParOf" srcId="{8693E356-27E6-4015-A5B7-E58D1933E777}" destId="{7318C119-FC01-4C18-A4FA-6548541C39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F6C5D-4720-4C9D-87EE-359A4ABF571D}" type="datetimeFigureOut">
              <a:rPr lang="en-US" smtClean="0"/>
              <a:pPr/>
              <a:t>7/16/2023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28189-7205-40A2-8F4A-C390C41D17D3}" type="slidenum">
              <a:rPr lang="en-US" smtClean="0"/>
              <a:pPr/>
              <a:t>‹#›</a:t>
            </a:fld>
            <a:endParaRPr lang="en-US" dirty="0"/>
          </a:p>
        </p:txBody>
      </p:sp>
    </p:spTree>
    <p:extLst>
      <p:ext uri="{BB962C8B-B14F-4D97-AF65-F5344CB8AC3E}">
        <p14:creationId xmlns:p14="http://schemas.microsoft.com/office/powerpoint/2010/main" val="265441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10"/>
          </p:nvPr>
        </p:nvSpPr>
        <p:spPr/>
        <p:txBody>
          <a:bodyPr/>
          <a:lstStyle/>
          <a:p>
            <a:fld id="{93938AC6-3A58-40FF-814F-597891779275}" type="slidenum">
              <a:rPr lang="hi-IN" smtClean="0">
                <a:solidFill>
                  <a:prstClr val="black"/>
                </a:solidFill>
              </a:rPr>
              <a:pPr/>
              <a:t>11</a:t>
            </a:fld>
            <a:endParaRPr lang="hi-IN">
              <a:solidFill>
                <a:prstClr val="black"/>
              </a:solidFill>
            </a:endParaRPr>
          </a:p>
        </p:txBody>
      </p:sp>
    </p:spTree>
    <p:extLst>
      <p:ext uri="{BB962C8B-B14F-4D97-AF65-F5344CB8AC3E}">
        <p14:creationId xmlns:p14="http://schemas.microsoft.com/office/powerpoint/2010/main" val="358767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10"/>
          </p:nvPr>
        </p:nvSpPr>
        <p:spPr/>
        <p:txBody>
          <a:bodyPr/>
          <a:lstStyle/>
          <a:p>
            <a:fld id="{93938AC6-3A58-40FF-814F-597891779275}" type="slidenum">
              <a:rPr lang="hi-IN" smtClean="0">
                <a:solidFill>
                  <a:prstClr val="black"/>
                </a:solidFill>
              </a:rPr>
              <a:pPr/>
              <a:t>13</a:t>
            </a:fld>
            <a:endParaRPr lang="hi-IN">
              <a:solidFill>
                <a:prstClr val="black"/>
              </a:solidFill>
            </a:endParaRPr>
          </a:p>
        </p:txBody>
      </p:sp>
    </p:spTree>
    <p:extLst>
      <p:ext uri="{BB962C8B-B14F-4D97-AF65-F5344CB8AC3E}">
        <p14:creationId xmlns:p14="http://schemas.microsoft.com/office/powerpoint/2010/main" val="259868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hemeOverride" Target="../theme/themeOverride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D7CC5F81-36F0-4747-B132-6AF1CF1D3834}" type="slidenum">
              <a:rPr lang="ar-SA"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626DE4-EB6E-441B-A6C5-93E2693D912C}" type="slidenum">
              <a:rPr lang="ar-SA" smtClean="0"/>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614194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6454956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164664602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696117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983143221"/>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3326044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3856566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1332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16351729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1531158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11CD6B-A5D6-4C03-9D8F-0C0D34C620FE}" type="slidenum">
              <a:rPr lang="ar-SA" smtClean="0"/>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525267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3797245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41229183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5591739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948296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252029187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005642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1996754161"/>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367630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384996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10"/>
          <p:cNvSpPr>
            <a:spLocks noGrp="1"/>
          </p:cNvSpPr>
          <p:nvPr>
            <p:ph type="dt" sz="half" idx="10"/>
          </p:nvPr>
        </p:nvSpPr>
        <p:spPr/>
        <p:txBody>
          <a:bodyPr/>
          <a:lstStyle>
            <a:lvl1pPr>
              <a:defRPr/>
            </a:lvl1pPr>
          </a:lstStyle>
          <a:p>
            <a:pPr>
              <a:defRPr/>
            </a:pPr>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BB7AD16B-6E61-41DE-90E4-556124673E30}" type="slidenum">
              <a:rPr lang="ar-SA"/>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9985426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3590136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83084937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713837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1259997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263395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5421006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4376725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412923610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63702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535B730-DEEA-43C1-B7EB-B1C7AFF00966}"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EB8CE5C8-0886-49F8-B3FC-D2CB1BF00D9B}" type="slidenum">
              <a:rPr lang="en-US"/>
              <a:pPr/>
              <a:t>‹#›</a:t>
            </a:fld>
            <a:endParaRPr lang="en-US"/>
          </a:p>
        </p:txBody>
      </p:sp>
    </p:spTree>
    <p:extLst>
      <p:ext uri="{BB962C8B-B14F-4D97-AF65-F5344CB8AC3E}">
        <p14:creationId xmlns:p14="http://schemas.microsoft.com/office/powerpoint/2010/main" val="928724723"/>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398602228"/>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7279309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24551316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8579342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12545378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62321557"/>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2809890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2439784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25250845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13798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5D94CF7-1476-43F4-8430-FAEED5CAAAB8}"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22F5B968-9C7E-4DAC-9D21-C17601CC009B}"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8929516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582734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2310807980"/>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5965826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1944715350"/>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4278165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16327227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4476607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301130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708434834"/>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922338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5A720EE-313E-44A9-8A91-B403370C868C}"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2CAAE0F0-DD59-4008-BD8F-2F8CFEA843E1}" type="slidenum">
              <a:rPr lang="en-US"/>
              <a:pPr/>
              <a:t>‹#›</a:t>
            </a:fld>
            <a:endParaRPr lang="en-US"/>
          </a:p>
        </p:txBody>
      </p:sp>
    </p:spTree>
    <p:extLst>
      <p:ext uri="{BB962C8B-B14F-4D97-AF65-F5344CB8AC3E}">
        <p14:creationId xmlns:p14="http://schemas.microsoft.com/office/powerpoint/2010/main" val="923106348"/>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30559947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42467152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466930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676864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i-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009042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209219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i-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359662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43110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872038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7091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59C7D02-FD81-48D3-A469-4F2D52D66D9A}"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726B08A2-69CD-4600-AB41-A92D3F3EBD88}" type="slidenum">
              <a:rPr lang="en-US"/>
              <a:pPr/>
              <a:t>‹#›</a:t>
            </a:fld>
            <a:endParaRPr lang="en-US"/>
          </a:p>
        </p:txBody>
      </p:sp>
    </p:spTree>
    <p:extLst>
      <p:ext uri="{BB962C8B-B14F-4D97-AF65-F5344CB8AC3E}">
        <p14:creationId xmlns:p14="http://schemas.microsoft.com/office/powerpoint/2010/main" val="3212274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089524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563877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077142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7918010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354235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i-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134485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6212885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i-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7924705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490561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0906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8C9741E0-99C4-42CF-B335-E3EA85ACA17B}"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3AF6B23F-6E0F-431A-B39A-12D1C7D4FA61}" type="slidenum">
              <a:rPr lang="en-US"/>
              <a:pPr/>
              <a:t>‹#›</a:t>
            </a:fld>
            <a:endParaRPr lang="en-US"/>
          </a:p>
        </p:txBody>
      </p:sp>
    </p:spTree>
    <p:extLst>
      <p:ext uri="{BB962C8B-B14F-4D97-AF65-F5344CB8AC3E}">
        <p14:creationId xmlns:p14="http://schemas.microsoft.com/office/powerpoint/2010/main" val="17565851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182951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1643287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195232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8680433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304523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8595940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i-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5181221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0444581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i-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4382604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05703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E574DD8-02C2-4D8A-A613-C4124A41AC67}"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55DC86BA-24DE-4F4A-8CF3-99F94288FFDD}"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2085846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9430846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0331551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396063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525657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6633036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1067851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7337278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478416374"/>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9307566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1502024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7B7EE78-B154-42D2-910D-57D759B4704C}"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97C423E5-B8C7-4BA9-A113-CE6074516422}" type="slidenum">
              <a:rPr lang="en-US"/>
              <a:pPr/>
              <a:t>‹#›</a:t>
            </a:fld>
            <a:endParaRPr lang="en-US"/>
          </a:p>
        </p:txBody>
      </p:sp>
    </p:spTree>
    <p:extLst>
      <p:ext uri="{BB962C8B-B14F-4D97-AF65-F5344CB8AC3E}">
        <p14:creationId xmlns:p14="http://schemas.microsoft.com/office/powerpoint/2010/main" val="33546430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9068608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32507459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7536265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1296797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309674440"/>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5870753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39873809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26263190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0825916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79783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FE8C2AF-2A5B-40FB-8F0F-09B8BCB0AB82}" type="slidenum">
              <a:rPr lang="ar-SA"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F7E1DA01-E14B-424C-885B-B7BA98EC2E2D}"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ECEE857D-F88B-4629-9D35-93B24F52CB9A}"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268975636"/>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1135933148"/>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298728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2353437571"/>
      </p:ext>
    </p:extLst>
  </p:cSld>
  <p:clrMapOvr>
    <a:overrideClrMapping bg1="dk1" tx1="lt1" bg2="dk2" tx2="lt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5211996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239176112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5535268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8360144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639211336"/>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165969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1146026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4BB3E68-8AD5-4C1C-BBD6-46BB2390A00C}"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5E0F769F-A06A-4732-A8B1-507D7765CAB5}"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0834211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14682822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13958940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9524387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3559245855"/>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8110697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295746694"/>
      </p:ext>
    </p:extLst>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34096026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13166721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1865689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3280444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FED658-5D52-46D6-AAEF-75A1270CAD68}"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F14AA02B-3943-40FE-9A5F-6F163B9D65F8}" type="slidenum">
              <a:rPr lang="en-US"/>
              <a:pPr/>
              <a:t>‹#›</a:t>
            </a:fld>
            <a:endParaRPr lang="en-US"/>
          </a:p>
        </p:txBody>
      </p:sp>
    </p:spTree>
    <p:extLst>
      <p:ext uri="{BB962C8B-B14F-4D97-AF65-F5344CB8AC3E}">
        <p14:creationId xmlns:p14="http://schemas.microsoft.com/office/powerpoint/2010/main" val="7765032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146132052"/>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4802246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229803583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552918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5905237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7305793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1337518704"/>
      </p:ext>
    </p:extLst>
  </p:cSld>
  <p:clrMapOvr>
    <a:overrideClrMapping bg1="lt1" tx1="dk1" bg2="lt2" tx2="dk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8262190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320154500"/>
      </p:ext>
    </p:extLst>
  </p:cSld>
  <p:clrMapOvr>
    <a:overrideClrMapping bg1="dk1" tx1="lt1" bg2="dk2" tx2="lt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781525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597EE8-79E4-43D1-80F9-FCA31C0C8F92}"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1088DFD5-EEE4-469E-9E5E-B62569D9488F}" type="slidenum">
              <a:rPr lang="en-US"/>
              <a:pPr/>
              <a:t>‹#›</a:t>
            </a:fld>
            <a:endParaRPr lang="en-US"/>
          </a:p>
        </p:txBody>
      </p:sp>
    </p:spTree>
    <p:extLst>
      <p:ext uri="{BB962C8B-B14F-4D97-AF65-F5344CB8AC3E}">
        <p14:creationId xmlns:p14="http://schemas.microsoft.com/office/powerpoint/2010/main" val="18064968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6431456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0221268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39383592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985578886"/>
      </p:ext>
    </p:extLst>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143944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3964968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318231472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50713547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6107160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i-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2693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BADAEF1D-788F-480F-BED9-5DAA5475F086}"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1835B6AB-6A62-45A6-9B78-E08B7AE22223}"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33209479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6568492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i-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7941170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3373587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8743556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35697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9530591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7433582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719887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8590786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276831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942FEB70-F839-4370-8334-6DBE9C487074}"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12573BFE-425D-4A40-8C59-F235C3D02400}"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3636148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326537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366112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6264516"/>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99349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683920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05693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070257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42759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0516329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1525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hi-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72108985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68323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427917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3491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40550693"/>
      </p:ext>
    </p:extLst>
  </p:cSld>
  <p:clrMapOvr>
    <a:overrideClrMapping bg1="dk1" tx1="lt1" bg2="dk2" tx2="lt2" accent1="accent1" accent2="accent2" accent3="accent3" accent4="accent4" accent5="accent5" accent6="accent6" hlink="hlink" folHlink="folHlink"/>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14661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01560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785144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625936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541512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5032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02192553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96913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638949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152438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080376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7421145"/>
      </p:ext>
    </p:extLst>
  </p:cSld>
  <p:clrMapOvr>
    <a:overrideClrMapping bg1="dk1" tx1="lt1" bg2="dk2" tx2="lt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114442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588671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25894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32956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2818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hi-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8940531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262848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95415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514138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8346059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272332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4584827"/>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055922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032303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625805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931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44627832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91017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56303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035285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42940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984736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49402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882109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408884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84221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162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B6FD4C-AD04-48A0-92A2-B7F0948F770D}" type="slidenum">
              <a:rPr lang="ar-SA"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09426672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021454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950209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748455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861713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53715-DD94-4CC0-9D6D-2421528214E3}" type="datetimeFigureOut">
              <a:rPr lang="en-US" smtClean="0">
                <a:solidFill>
                  <a:prstClr val="white">
                    <a:shade val="50000"/>
                  </a:prstClr>
                </a:solidFill>
              </a:rPr>
              <a:pPr/>
              <a:t>7/16/2023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3344FB5-5537-411C-94F3-D6D7C894C6FF}"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1975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228737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97084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29600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hi-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i-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86799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562451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812965AB-772C-4A7B-99E9-C155E247B4CE}" type="datetimeFigureOut">
              <a:rPr lang="hi-IN" smtClean="0">
                <a:solidFill>
                  <a:prstClr val="black">
                    <a:tint val="75000"/>
                  </a:prstClr>
                </a:solidFill>
              </a:rPr>
              <a:pPr/>
              <a:t>रविवार, 25 आषाढ़ 1945</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B37A773-7467-4E08-88F1-D4DC5847736E}"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694468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E883E7B6-3432-4D1C-A452-4AB3F59948B2}"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2F132F0F-D58D-49A8-9D40-8117639A459E}" type="slidenum">
              <a:rPr lang="en-US"/>
              <a:pPr/>
              <a:t>‹#›</a:t>
            </a:fld>
            <a:endParaRPr lang="en-US"/>
          </a:p>
        </p:txBody>
      </p:sp>
    </p:spTree>
    <p:extLst>
      <p:ext uri="{BB962C8B-B14F-4D97-AF65-F5344CB8AC3E}">
        <p14:creationId xmlns:p14="http://schemas.microsoft.com/office/powerpoint/2010/main" val="380327003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EC24A8CD-0340-4775-953E-17F1EC4B9AE6}"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EEEC1C16-E60C-4B40-BA45-3A9499A516BE}"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667516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06DD3E2F-DAC0-4162-B0A9-B04D1C117E2D}"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97D714CD-5055-420B-AF46-CCA8DCA3F60B}" type="slidenum">
              <a:rPr lang="en-US"/>
              <a:pPr/>
              <a:t>‹#›</a:t>
            </a:fld>
            <a:endParaRPr lang="en-US"/>
          </a:p>
        </p:txBody>
      </p:sp>
    </p:spTree>
    <p:extLst>
      <p:ext uri="{BB962C8B-B14F-4D97-AF65-F5344CB8AC3E}">
        <p14:creationId xmlns:p14="http://schemas.microsoft.com/office/powerpoint/2010/main" val="18037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D1975B-F63A-46A8-AE78-877DEBAD4C36}" type="slidenum">
              <a:rPr lang="ar-SA"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14EAC54-11E8-4967-9F2C-5FBB61469B2B}"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6D960D46-7299-405E-A22B-05A5751C9435}" type="slidenum">
              <a:rPr lang="en-US"/>
              <a:pPr/>
              <a:t>‹#›</a:t>
            </a:fld>
            <a:endParaRPr lang="en-US"/>
          </a:p>
        </p:txBody>
      </p:sp>
    </p:spTree>
    <p:extLst>
      <p:ext uri="{BB962C8B-B14F-4D97-AF65-F5344CB8AC3E}">
        <p14:creationId xmlns:p14="http://schemas.microsoft.com/office/powerpoint/2010/main" val="392753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2D1A7C6-3D4E-4B2C-ABE3-181D5B32B2F5}"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CD7E4F4-6299-4DC1-BDF6-C556C78EBB2B}" type="slidenum">
              <a:rPr lang="en-US"/>
              <a:pPr/>
              <a:t>‹#›</a:t>
            </a:fld>
            <a:endParaRPr lang="en-US"/>
          </a:p>
        </p:txBody>
      </p:sp>
    </p:spTree>
    <p:extLst>
      <p:ext uri="{BB962C8B-B14F-4D97-AF65-F5344CB8AC3E}">
        <p14:creationId xmlns:p14="http://schemas.microsoft.com/office/powerpoint/2010/main" val="661946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B710570-6474-474F-9BC5-BA1C9466AAD3}"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30861F44-7709-4693-87B1-5E93433FD847}"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121926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8CA7C82-D101-495C-B421-D4A66CCD2C8A}"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7E4B3B32-2B6E-4CA0-A45B-958D9F8EAF33}" type="slidenum">
              <a:rPr lang="en-US"/>
              <a:pPr/>
              <a:t>‹#›</a:t>
            </a:fld>
            <a:endParaRPr lang="en-US"/>
          </a:p>
        </p:txBody>
      </p:sp>
    </p:spTree>
    <p:extLst>
      <p:ext uri="{BB962C8B-B14F-4D97-AF65-F5344CB8AC3E}">
        <p14:creationId xmlns:p14="http://schemas.microsoft.com/office/powerpoint/2010/main" val="2649525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A15D0606-8554-4979-8BA0-9C7F5F11AEDF}"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FBE9A868-6C3F-4734-8F7C-C0BAF31EA6D2}"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80195185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F6BFF73C-38AB-4E0F-8DF9-3DF20FFC5EC5}"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663C40B-61C4-469F-81B8-F67DAA6E5286}"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977063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17EC81-5C90-4D44-A68B-BE97EEB9A605}"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3BF3D316-0DBC-4EF6-A4F3-4C168BF4DB74}" type="slidenum">
              <a:rPr lang="en-US"/>
              <a:pPr/>
              <a:t>‹#›</a:t>
            </a:fld>
            <a:endParaRPr lang="en-US"/>
          </a:p>
        </p:txBody>
      </p:sp>
    </p:spTree>
    <p:extLst>
      <p:ext uri="{BB962C8B-B14F-4D97-AF65-F5344CB8AC3E}">
        <p14:creationId xmlns:p14="http://schemas.microsoft.com/office/powerpoint/2010/main" val="2878824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2943B1-3E41-4959-9948-C01D6D5F4498}"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0D8164E1-9684-47E4-ABDE-DEF159E31FE0}" type="slidenum">
              <a:rPr lang="en-US"/>
              <a:pPr/>
              <a:t>‹#›</a:t>
            </a:fld>
            <a:endParaRPr lang="en-US"/>
          </a:p>
        </p:txBody>
      </p:sp>
    </p:spTree>
    <p:extLst>
      <p:ext uri="{BB962C8B-B14F-4D97-AF65-F5344CB8AC3E}">
        <p14:creationId xmlns:p14="http://schemas.microsoft.com/office/powerpoint/2010/main" val="1009354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453E1591-3E6D-419C-9327-6CC6466833E4}"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F5DBFD6E-2E2A-402E-A8C9-19B019CC9662}"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162022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AA8FFD42-77F4-4116-A244-217EADEA32BA}"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B5A3CEF8-2A12-4793-9245-25110C60758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41798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40A9FB2-24C1-4B35-8252-C585CADCEEED}" type="slidenum">
              <a:rPr lang="ar-SA"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E24694F-52A4-4CEA-B3BB-A1EAACDD8C0A}"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F295D459-03ED-49C3-B7AB-DDD1DB178CCA}" type="slidenum">
              <a:rPr lang="en-US"/>
              <a:pPr/>
              <a:t>‹#›</a:t>
            </a:fld>
            <a:endParaRPr lang="en-US"/>
          </a:p>
        </p:txBody>
      </p:sp>
    </p:spTree>
    <p:extLst>
      <p:ext uri="{BB962C8B-B14F-4D97-AF65-F5344CB8AC3E}">
        <p14:creationId xmlns:p14="http://schemas.microsoft.com/office/powerpoint/2010/main" val="99334184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16C2280-6A04-4731-975E-847EF75F9D5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B60ED9C0-07B2-4E96-AB76-276A071BCEAE}"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656081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2987A8F-BF79-404F-B976-56377823D65A}"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6C815B4A-4885-4F60-AAAC-12D793179470}" type="slidenum">
              <a:rPr lang="en-US"/>
              <a:pPr/>
              <a:t>‹#›</a:t>
            </a:fld>
            <a:endParaRPr lang="en-US"/>
          </a:p>
        </p:txBody>
      </p:sp>
    </p:spTree>
    <p:extLst>
      <p:ext uri="{BB962C8B-B14F-4D97-AF65-F5344CB8AC3E}">
        <p14:creationId xmlns:p14="http://schemas.microsoft.com/office/powerpoint/2010/main" val="256047643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3DF7320-3339-4DDF-9B4F-05F983ACA2BB}"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5E55F9A6-4075-4B3A-B195-C6BA57308897}" type="slidenum">
              <a:rPr lang="en-US"/>
              <a:pPr/>
              <a:t>‹#›</a:t>
            </a:fld>
            <a:endParaRPr lang="en-US"/>
          </a:p>
        </p:txBody>
      </p:sp>
    </p:spTree>
    <p:extLst>
      <p:ext uri="{BB962C8B-B14F-4D97-AF65-F5344CB8AC3E}">
        <p14:creationId xmlns:p14="http://schemas.microsoft.com/office/powerpoint/2010/main" val="3839009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1435F46D-C552-4319-93D2-EE573C27B8F8}"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A83A5CAA-A8B6-4466-9F5B-C011457E9B7F}" type="slidenum">
              <a:rPr lang="en-US"/>
              <a:pPr/>
              <a:t>‹#›</a:t>
            </a:fld>
            <a:endParaRPr lang="en-US"/>
          </a:p>
        </p:txBody>
      </p:sp>
    </p:spTree>
    <p:extLst>
      <p:ext uri="{BB962C8B-B14F-4D97-AF65-F5344CB8AC3E}">
        <p14:creationId xmlns:p14="http://schemas.microsoft.com/office/powerpoint/2010/main" val="2917123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7112A28-EEEB-4AFE-B2BF-9D293023B3A1}"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C7B24FEF-E1F8-4433-A14C-1D61E3C6D60F}"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602753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715F2EA-E1A1-42C3-BB2A-19FB136C301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E594CC15-EDDD-4575-AB9C-75D99D594227}" type="slidenum">
              <a:rPr lang="en-US"/>
              <a:pPr/>
              <a:t>‹#›</a:t>
            </a:fld>
            <a:endParaRPr lang="en-US"/>
          </a:p>
        </p:txBody>
      </p:sp>
    </p:spTree>
    <p:extLst>
      <p:ext uri="{BB962C8B-B14F-4D97-AF65-F5344CB8AC3E}">
        <p14:creationId xmlns:p14="http://schemas.microsoft.com/office/powerpoint/2010/main" val="181100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DCD93A1-4FCD-4A72-BB61-D4CE0ABC7F34}"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EB7EF87E-78FC-4DE5-BA32-71B7234D8F62}"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48008162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CDEC448-CF5B-4F70-A844-BC5D37A88B23}"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26DB188F-DB50-49D4-8B8D-C20A26B2ACD3}"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851308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B3660D0-F615-4ECD-A080-29B7891ED80D}"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B0CDE1A0-8856-483F-B94B-7ACE5D46F1A4}" type="slidenum">
              <a:rPr lang="en-US"/>
              <a:pPr/>
              <a:t>‹#›</a:t>
            </a:fld>
            <a:endParaRPr lang="en-US"/>
          </a:p>
        </p:txBody>
      </p:sp>
    </p:spTree>
    <p:extLst>
      <p:ext uri="{BB962C8B-B14F-4D97-AF65-F5344CB8AC3E}">
        <p14:creationId xmlns:p14="http://schemas.microsoft.com/office/powerpoint/2010/main" val="25934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D2A398A-3B5B-4744-8385-E2D5BFDA1CCB}" type="slidenum">
              <a:rPr lang="ar-SA" smtClean="0"/>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009517D-AD93-44CE-B338-93B9AD0FCAC2}"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A727727D-FF70-4D88-A232-42C63A028231}" type="slidenum">
              <a:rPr lang="en-US"/>
              <a:pPr/>
              <a:t>‹#›</a:t>
            </a:fld>
            <a:endParaRPr lang="en-US"/>
          </a:p>
        </p:txBody>
      </p:sp>
    </p:spTree>
    <p:extLst>
      <p:ext uri="{BB962C8B-B14F-4D97-AF65-F5344CB8AC3E}">
        <p14:creationId xmlns:p14="http://schemas.microsoft.com/office/powerpoint/2010/main" val="2161886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217CA1A-5545-42A8-9E30-12C16B2DD627}"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18CA494-977D-4B65-9EDF-B5C993511B63}"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534859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53F61145-44C6-4959-8DF7-81D43F48F4C3}"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DB83C632-D7C8-4231-A14C-0394C0755D6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573798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E24694F-52A4-4CEA-B3BB-A1EAACDD8C0A}"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F295D459-03ED-49C3-B7AB-DDD1DB178CCA}" type="slidenum">
              <a:rPr lang="en-US"/>
              <a:pPr/>
              <a:t>‹#›</a:t>
            </a:fld>
            <a:endParaRPr lang="en-US"/>
          </a:p>
        </p:txBody>
      </p:sp>
    </p:spTree>
    <p:extLst>
      <p:ext uri="{BB962C8B-B14F-4D97-AF65-F5344CB8AC3E}">
        <p14:creationId xmlns:p14="http://schemas.microsoft.com/office/powerpoint/2010/main" val="157960914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16C2280-6A04-4731-975E-847EF75F9D5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B60ED9C0-07B2-4E96-AB76-276A071BCEAE}"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157093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2987A8F-BF79-404F-B976-56377823D65A}"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6C815B4A-4885-4F60-AAAC-12D793179470}" type="slidenum">
              <a:rPr lang="en-US"/>
              <a:pPr/>
              <a:t>‹#›</a:t>
            </a:fld>
            <a:endParaRPr lang="en-US"/>
          </a:p>
        </p:txBody>
      </p:sp>
    </p:spTree>
    <p:extLst>
      <p:ext uri="{BB962C8B-B14F-4D97-AF65-F5344CB8AC3E}">
        <p14:creationId xmlns:p14="http://schemas.microsoft.com/office/powerpoint/2010/main" val="316873944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3DF7320-3339-4DDF-9B4F-05F983ACA2BB}"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5E55F9A6-4075-4B3A-B195-C6BA57308897}" type="slidenum">
              <a:rPr lang="en-US"/>
              <a:pPr/>
              <a:t>‹#›</a:t>
            </a:fld>
            <a:endParaRPr lang="en-US"/>
          </a:p>
        </p:txBody>
      </p:sp>
    </p:spTree>
    <p:extLst>
      <p:ext uri="{BB962C8B-B14F-4D97-AF65-F5344CB8AC3E}">
        <p14:creationId xmlns:p14="http://schemas.microsoft.com/office/powerpoint/2010/main" val="4043847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1435F46D-C552-4319-93D2-EE573C27B8F8}"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A83A5CAA-A8B6-4466-9F5B-C011457E9B7F}" type="slidenum">
              <a:rPr lang="en-US"/>
              <a:pPr/>
              <a:t>‹#›</a:t>
            </a:fld>
            <a:endParaRPr lang="en-US"/>
          </a:p>
        </p:txBody>
      </p:sp>
    </p:spTree>
    <p:extLst>
      <p:ext uri="{BB962C8B-B14F-4D97-AF65-F5344CB8AC3E}">
        <p14:creationId xmlns:p14="http://schemas.microsoft.com/office/powerpoint/2010/main" val="197951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7112A28-EEEB-4AFE-B2BF-9D293023B3A1}"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C7B24FEF-E1F8-4433-A14C-1D61E3C6D60F}"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31430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715F2EA-E1A1-42C3-BB2A-19FB136C301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E594CC15-EDDD-4575-AB9C-75D99D594227}" type="slidenum">
              <a:rPr lang="en-US"/>
              <a:pPr/>
              <a:t>‹#›</a:t>
            </a:fld>
            <a:endParaRPr lang="en-US"/>
          </a:p>
        </p:txBody>
      </p:sp>
    </p:spTree>
    <p:extLst>
      <p:ext uri="{BB962C8B-B14F-4D97-AF65-F5344CB8AC3E}">
        <p14:creationId xmlns:p14="http://schemas.microsoft.com/office/powerpoint/2010/main" val="28802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E2B04B5-3A71-47C9-8DA1-0FCDAFB20701}" type="slidenum">
              <a:rPr lang="ar-SA"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DCD93A1-4FCD-4A72-BB61-D4CE0ABC7F34}"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EB7EF87E-78FC-4DE5-BA32-71B7234D8F62}"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41069711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CDEC448-CF5B-4F70-A844-BC5D37A88B23}"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26DB188F-DB50-49D4-8B8D-C20A26B2ACD3}"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987433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B3660D0-F615-4ECD-A080-29B7891ED80D}"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B0CDE1A0-8856-483F-B94B-7ACE5D46F1A4}" type="slidenum">
              <a:rPr lang="en-US"/>
              <a:pPr/>
              <a:t>‹#›</a:t>
            </a:fld>
            <a:endParaRPr lang="en-US"/>
          </a:p>
        </p:txBody>
      </p:sp>
    </p:spTree>
    <p:extLst>
      <p:ext uri="{BB962C8B-B14F-4D97-AF65-F5344CB8AC3E}">
        <p14:creationId xmlns:p14="http://schemas.microsoft.com/office/powerpoint/2010/main" val="41639505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009517D-AD93-44CE-B338-93B9AD0FCAC2}"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A727727D-FF70-4D88-A232-42C63A028231}" type="slidenum">
              <a:rPr lang="en-US"/>
              <a:pPr/>
              <a:t>‹#›</a:t>
            </a:fld>
            <a:endParaRPr lang="en-US"/>
          </a:p>
        </p:txBody>
      </p:sp>
    </p:spTree>
    <p:extLst>
      <p:ext uri="{BB962C8B-B14F-4D97-AF65-F5344CB8AC3E}">
        <p14:creationId xmlns:p14="http://schemas.microsoft.com/office/powerpoint/2010/main" val="991804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217CA1A-5545-42A8-9E30-12C16B2DD627}"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18CA494-977D-4B65-9EDF-B5C993511B63}"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12289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53F61145-44C6-4959-8DF7-81D43F48F4C3}"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DB83C632-D7C8-4231-A14C-0394C0755D6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3266254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249743918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17702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164707908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297402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6E9EA6-4443-4AE9-9F1D-70EA2955F401}" type="slidenum">
              <a:rPr lang="ar-SA"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3017833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688336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3790127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60943484"/>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37357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2729817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14590893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9FADFFC-5883-4DE0-9275-A702BFAE8681}" type="datetime1">
              <a:rPr lang="en-US">
                <a:solidFill>
                  <a:srgbClr val="575F6D"/>
                </a:solidFill>
              </a:rPr>
              <a:pPr>
                <a:defRPr/>
              </a:pPr>
              <a:t>7/16/2023</a:t>
            </a:fld>
            <a:endParaRPr lang="en-US">
              <a:solidFill>
                <a:srgbClr val="575F6D"/>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6"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58C9AC9E-B03D-4754-A589-2D50862DDB97}"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628240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7D394A97-27A9-49DC-A3FF-556312EEB402}" type="datetime1">
              <a:rPr lang="en-US">
                <a:solidFill>
                  <a:srgbClr val="575F6D"/>
                </a:solidFill>
              </a:rPr>
              <a:pPr>
                <a:defRPr/>
              </a:pPr>
              <a:t>7/16/2023</a:t>
            </a:fld>
            <a:endParaRPr lang="en-US">
              <a:solidFill>
                <a:srgbClr val="575F6D"/>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5F6D"/>
              </a:solidFill>
            </a:endParaRPr>
          </a:p>
        </p:txBody>
      </p:sp>
      <p:sp>
        <p:nvSpPr>
          <p:cNvPr id="5" name="Rectangle 6"/>
          <p:cNvSpPr>
            <a:spLocks noGrp="1" noChangeArrowheads="1"/>
          </p:cNvSpPr>
          <p:nvPr>
            <p:ph type="sldNum" sz="quarter" idx="12"/>
          </p:nvPr>
        </p:nvSpPr>
        <p:spPr/>
        <p:txBody>
          <a:bodyPr/>
          <a:lstStyle>
            <a:lvl1pPr>
              <a:defRPr>
                <a:cs typeface="Times New Roman" panose="02020603050405020304" pitchFamily="18" charset="0"/>
              </a:defRPr>
            </a:lvl1pPr>
          </a:lstStyle>
          <a:p>
            <a:fld id="{CBECFF01-A674-402C-8CD1-B16D31AD2509}" type="slidenum">
              <a:rPr lang="fa-IR"/>
              <a:pPr/>
              <a:t>‹#›</a:t>
            </a:fld>
            <a:endParaRPr lang="en-US">
              <a:cs typeface="Arial" panose="020B0604020202020204" pitchFamily="34" charset="0"/>
            </a:endParaRPr>
          </a:p>
        </p:txBody>
      </p:sp>
    </p:spTree>
    <p:extLst>
      <p:ext uri="{BB962C8B-B14F-4D97-AF65-F5344CB8AC3E}">
        <p14:creationId xmlns:p14="http://schemas.microsoft.com/office/powerpoint/2010/main" val="2051957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EF404B6-FC36-44F0-B46D-87A4B52C9F11}" type="datetime1">
              <a:rPr lang="en-US">
                <a:solidFill>
                  <a:srgbClr val="575F6D"/>
                </a:solidFill>
              </a:rPr>
              <a:pPr>
                <a:defRPr/>
              </a:pPr>
              <a:t>7/16/2023</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894AFF2-24FF-4DAE-BA3A-029B4C62A02C}" type="slidenum">
              <a:rPr lang="en-US"/>
              <a:pPr/>
              <a:t>‹#›</a:t>
            </a:fld>
            <a:endParaRPr lang="en-US"/>
          </a:p>
        </p:txBody>
      </p:sp>
    </p:spTree>
    <p:extLst>
      <p:ext uri="{BB962C8B-B14F-4D97-AF65-F5344CB8AC3E}">
        <p14:creationId xmlns:p14="http://schemas.microsoft.com/office/powerpoint/2010/main" val="7917882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8A6E5B0-D1F7-4858-9634-A3F40582D15D}" type="slidenum">
              <a:rPr lang="ar-SA"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569BF14-13A7-49EF-B40F-81C613739499}" type="datetime1">
              <a:rPr lang="en-US">
                <a:solidFill>
                  <a:srgbClr val="575F6D"/>
                </a:solidFill>
              </a:rPr>
              <a:pPr>
                <a:defRPr/>
              </a:pPr>
              <a:t>7/16/2023</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63C6CEF1-1A1D-4137-A421-923E58D69216}" type="slidenum">
              <a:rPr lang="en-US"/>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9391855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white"/>
              </a:solidFill>
              <a:latin typeface="Century Schoolbook"/>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4EFCA7E-8F6D-4817-83C0-222FB250E2C6}" type="datetime1">
              <a:rPr lang="en-US">
                <a:solidFill>
                  <a:srgbClr val="FFF39D"/>
                </a:solidFill>
              </a:rPr>
              <a:pPr>
                <a:defRPr/>
              </a:pPr>
              <a:t>7/16/2023</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B2E426F2-4642-4086-8D6A-D0DA9FF38FF7}" type="slidenum">
              <a:rPr lang="en-US"/>
              <a:pPr/>
              <a:t>‹#›</a:t>
            </a:fld>
            <a:endParaRPr lang="en-US"/>
          </a:p>
        </p:txBody>
      </p:sp>
    </p:spTree>
    <p:extLst>
      <p:ext uri="{BB962C8B-B14F-4D97-AF65-F5344CB8AC3E}">
        <p14:creationId xmlns:p14="http://schemas.microsoft.com/office/powerpoint/2010/main" val="96416489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F5FD45-966F-4337-83FF-3E6003FB7BAD}" type="datetime1">
              <a:rPr lang="en-US">
                <a:solidFill>
                  <a:srgbClr val="575F6D"/>
                </a:solidFill>
              </a:rPr>
              <a:pPr>
                <a:defRPr/>
              </a:pPr>
              <a:t>7/16/2023</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B75F2BE5-0C59-4C00-819B-F90CF2139E38}" type="slidenum">
              <a:rPr lang="en-US"/>
              <a:pPr/>
              <a:t>‹#›</a:t>
            </a:fld>
            <a:endParaRPr lang="en-US"/>
          </a:p>
        </p:txBody>
      </p:sp>
    </p:spTree>
    <p:extLst>
      <p:ext uri="{BB962C8B-B14F-4D97-AF65-F5344CB8AC3E}">
        <p14:creationId xmlns:p14="http://schemas.microsoft.com/office/powerpoint/2010/main" val="1830279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74D5B79-C8FB-440D-BF21-6F892E7FF10F}" type="datetime1">
              <a:rPr lang="en-US">
                <a:solidFill>
                  <a:srgbClr val="575F6D"/>
                </a:solidFill>
              </a:rPr>
              <a:pPr>
                <a:defRPr/>
              </a:pPr>
              <a:t>7/16/2023</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1B0C234-1012-4A24-B93B-605C3E5CEEDB}" type="slidenum">
              <a:rPr lang="en-US"/>
              <a:pPr/>
              <a:t>‹#›</a:t>
            </a:fld>
            <a:endParaRPr lang="en-US"/>
          </a:p>
        </p:txBody>
      </p:sp>
    </p:spTree>
    <p:extLst>
      <p:ext uri="{BB962C8B-B14F-4D97-AF65-F5344CB8AC3E}">
        <p14:creationId xmlns:p14="http://schemas.microsoft.com/office/powerpoint/2010/main" val="23632022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3E8BAA-A01F-4977-93D5-5D9189960E06}" type="datetime1">
              <a:rPr lang="en-US">
                <a:solidFill>
                  <a:srgbClr val="575F6D"/>
                </a:solidFill>
              </a:rPr>
              <a:pPr>
                <a:defRPr/>
              </a:pPr>
              <a:t>7/16/2023</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40F251E5-8606-4140-A281-165AC7A657AA}" type="slidenum">
              <a:rPr lang="en-US"/>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617700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4F23D5-0FB6-40E7-97C3-19411B38A2E1}" type="datetime1">
              <a:rPr lang="en-US">
                <a:solidFill>
                  <a:srgbClr val="575F6D"/>
                </a:solidFill>
              </a:rPr>
              <a:pPr>
                <a:defRPr/>
              </a:pPr>
              <a:t>7/16/2023</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C2836C58-2B32-4DA8-84E1-5B51B7223776}" type="slidenum">
              <a:rPr lang="en-US"/>
              <a:pPr/>
              <a:t>‹#›</a:t>
            </a:fld>
            <a:endParaRPr lang="en-US"/>
          </a:p>
        </p:txBody>
      </p:sp>
    </p:spTree>
    <p:extLst>
      <p:ext uri="{BB962C8B-B14F-4D97-AF65-F5344CB8AC3E}">
        <p14:creationId xmlns:p14="http://schemas.microsoft.com/office/powerpoint/2010/main" val="58836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23ADBA2-7FF3-4C51-80D0-CB6DD99BCBB6}" type="datetime1">
              <a:rPr lang="en-US">
                <a:solidFill>
                  <a:srgbClr val="575F6D"/>
                </a:solidFill>
              </a:rPr>
              <a:pPr>
                <a:defRPr/>
              </a:pPr>
              <a:t>7/16/2023</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844AD37C-C9F2-4417-8F91-3FD025ACE92E}" type="slidenum">
              <a:rPr lang="en-US"/>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77283818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1FF9503-D131-45D4-B1D9-137279EA068B}" type="datetime1">
              <a:rPr lang="en-US">
                <a:solidFill>
                  <a:srgbClr val="575F6D"/>
                </a:solidFill>
              </a:rPr>
              <a:pPr>
                <a:defRPr/>
              </a:pPr>
              <a:t>7/16/2023</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B4BF4A5B-9FBB-4F4A-AC59-7FA5CD597DAF}" type="slidenum">
              <a:rPr lang="en-US"/>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9492554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A70AAC-EAD5-442E-8071-86D6A5A105E3}"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CC626BB-E13B-466A-9EB6-422D4E985E36}" type="slidenum">
              <a:rPr lang="en-US"/>
              <a:pPr/>
              <a:t>‹#›</a:t>
            </a:fld>
            <a:endParaRPr lang="en-US"/>
          </a:p>
        </p:txBody>
      </p:sp>
    </p:spTree>
    <p:extLst>
      <p:ext uri="{BB962C8B-B14F-4D97-AF65-F5344CB8AC3E}">
        <p14:creationId xmlns:p14="http://schemas.microsoft.com/office/powerpoint/2010/main" val="3644554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848726-99DF-4197-A9E1-0128EACDFFA4}" type="datetime1">
              <a:rPr lang="en-US">
                <a:solidFill>
                  <a:srgbClr val="575F6D"/>
                </a:solidFill>
              </a:rPr>
              <a:pPr>
                <a:defRPr/>
              </a:pPr>
              <a:t>7/16/2023</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9886E9DA-D058-4E2F-BF39-DD660B40C261}" type="slidenum">
              <a:rPr lang="en-US"/>
              <a:pPr/>
              <a:t>‹#›</a:t>
            </a:fld>
            <a:endParaRPr lang="en-US"/>
          </a:p>
        </p:txBody>
      </p:sp>
    </p:spTree>
    <p:extLst>
      <p:ext uri="{BB962C8B-B14F-4D97-AF65-F5344CB8AC3E}">
        <p14:creationId xmlns:p14="http://schemas.microsoft.com/office/powerpoint/2010/main" val="147654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3.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1.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063E7FF-2655-46A8-9300-7DE837321F07}" type="slidenum">
              <a:rPr lang="ar-SA"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3"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3621194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11106416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348246491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812965AB-772C-4A7B-99E9-C155E247B4CE}" type="datetimeFigureOut">
              <a:rPr lang="hi-IN" smtClean="0">
                <a:solidFill>
                  <a:prstClr val="black">
                    <a:tint val="75000"/>
                  </a:prstClr>
                </a:solidFill>
                <a:latin typeface="Calibri"/>
                <a:cs typeface="Mangal" panose="02040503050203030202" pitchFamily="18" charset="0"/>
              </a:rPr>
              <a:pPr rtl="0" fontAlgn="auto">
                <a:spcBef>
                  <a:spcPts val="0"/>
                </a:spcBef>
                <a:spcAft>
                  <a:spcPts val="0"/>
                </a:spcAft>
              </a:pPr>
              <a:t>रविवार, 25 आषाढ़ 1945</a:t>
            </a:fld>
            <a:endParaRPr lang="hi-IN">
              <a:solidFill>
                <a:prstClr val="black">
                  <a:tint val="75000"/>
                </a:prstClr>
              </a:solidFill>
              <a:latin typeface="Calibri"/>
              <a:cs typeface="Mangal" panose="02040503050203030202"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hi-IN">
              <a:solidFill>
                <a:prstClr val="black">
                  <a:tint val="75000"/>
                </a:prstClr>
              </a:solidFill>
              <a:latin typeface="Calibri"/>
              <a:cs typeface="Mangal" panose="02040503050203030202"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6B37A773-7467-4E08-88F1-D4DC5847736E}" type="slidenum">
              <a:rPr lang="hi-IN" smtClean="0">
                <a:solidFill>
                  <a:prstClr val="black">
                    <a:tint val="75000"/>
                  </a:prstClr>
                </a:solidFill>
                <a:latin typeface="Calibri"/>
                <a:cs typeface="Mangal" panose="02040503050203030202" pitchFamily="18" charset="0"/>
              </a:rPr>
              <a:pPr rtl="0" fontAlgn="auto">
                <a:spcBef>
                  <a:spcPts val="0"/>
                </a:spcBef>
                <a:spcAft>
                  <a:spcPts val="0"/>
                </a:spcAft>
              </a:pPr>
              <a:t>‹#›</a:t>
            </a:fld>
            <a:endParaRPr lang="hi-IN">
              <a:solidFill>
                <a:prstClr val="black">
                  <a:tint val="75000"/>
                </a:prstClr>
              </a:solidFill>
              <a:latin typeface="Calibri"/>
              <a:cs typeface="Mangal" panose="02040503050203030202" pitchFamily="18" charset="0"/>
            </a:endParaRPr>
          </a:p>
        </p:txBody>
      </p:sp>
    </p:spTree>
    <p:extLst>
      <p:ext uri="{BB962C8B-B14F-4D97-AF65-F5344CB8AC3E}">
        <p14:creationId xmlns:p14="http://schemas.microsoft.com/office/powerpoint/2010/main" val="183270589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i-I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812965AB-772C-4A7B-99E9-C155E247B4CE}" type="datetimeFigureOut">
              <a:rPr lang="hi-IN" smtClean="0">
                <a:solidFill>
                  <a:prstClr val="black">
                    <a:tint val="75000"/>
                  </a:prstClr>
                </a:solidFill>
                <a:latin typeface="Calibri"/>
                <a:cs typeface="Mangal" panose="02040503050203030202" pitchFamily="18" charset="0"/>
              </a:rPr>
              <a:pPr rtl="0" fontAlgn="auto">
                <a:spcBef>
                  <a:spcPts val="0"/>
                </a:spcBef>
                <a:spcAft>
                  <a:spcPts val="0"/>
                </a:spcAft>
              </a:pPr>
              <a:t>रविवार, 25 आषाढ़ 1945</a:t>
            </a:fld>
            <a:endParaRPr lang="hi-IN">
              <a:solidFill>
                <a:prstClr val="black">
                  <a:tint val="75000"/>
                </a:prstClr>
              </a:solidFill>
              <a:latin typeface="Calibri"/>
              <a:cs typeface="Mangal" panose="02040503050203030202"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hi-IN">
              <a:solidFill>
                <a:prstClr val="black">
                  <a:tint val="75000"/>
                </a:prstClr>
              </a:solidFill>
              <a:latin typeface="Calibri"/>
              <a:cs typeface="Mangal" panose="02040503050203030202"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6B37A773-7467-4E08-88F1-D4DC5847736E}" type="slidenum">
              <a:rPr lang="hi-IN" smtClean="0">
                <a:solidFill>
                  <a:prstClr val="black">
                    <a:tint val="75000"/>
                  </a:prstClr>
                </a:solidFill>
                <a:latin typeface="Calibri"/>
                <a:cs typeface="Mangal" panose="02040503050203030202" pitchFamily="18" charset="0"/>
              </a:rPr>
              <a:pPr rtl="0" fontAlgn="auto">
                <a:spcBef>
                  <a:spcPts val="0"/>
                </a:spcBef>
                <a:spcAft>
                  <a:spcPts val="0"/>
                </a:spcAft>
              </a:pPr>
              <a:t>‹#›</a:t>
            </a:fld>
            <a:endParaRPr lang="hi-IN">
              <a:solidFill>
                <a:prstClr val="black">
                  <a:tint val="75000"/>
                </a:prstClr>
              </a:solidFill>
              <a:latin typeface="Calibri"/>
              <a:cs typeface="Mangal" panose="02040503050203030202" pitchFamily="18" charset="0"/>
            </a:endParaRPr>
          </a:p>
        </p:txBody>
      </p:sp>
    </p:spTree>
    <p:extLst>
      <p:ext uri="{BB962C8B-B14F-4D97-AF65-F5344CB8AC3E}">
        <p14:creationId xmlns:p14="http://schemas.microsoft.com/office/powerpoint/2010/main" val="311150962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i-I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812965AB-772C-4A7B-99E9-C155E247B4CE}" type="datetimeFigureOut">
              <a:rPr lang="hi-IN" smtClean="0">
                <a:solidFill>
                  <a:prstClr val="black">
                    <a:tint val="75000"/>
                  </a:prstClr>
                </a:solidFill>
                <a:latin typeface="Calibri"/>
                <a:cs typeface="Mangal" panose="02040503050203030202" pitchFamily="18" charset="0"/>
              </a:rPr>
              <a:pPr rtl="0" fontAlgn="auto">
                <a:spcBef>
                  <a:spcPts val="0"/>
                </a:spcBef>
                <a:spcAft>
                  <a:spcPts val="0"/>
                </a:spcAft>
              </a:pPr>
              <a:t>रविवार, 25 आषाढ़ 1945</a:t>
            </a:fld>
            <a:endParaRPr lang="hi-IN">
              <a:solidFill>
                <a:prstClr val="black">
                  <a:tint val="75000"/>
                </a:prstClr>
              </a:solidFill>
              <a:latin typeface="Calibri"/>
              <a:cs typeface="Mangal" panose="02040503050203030202"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hi-IN">
              <a:solidFill>
                <a:prstClr val="black">
                  <a:tint val="75000"/>
                </a:prstClr>
              </a:solidFill>
              <a:latin typeface="Calibri"/>
              <a:cs typeface="Mangal" panose="02040503050203030202"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6B37A773-7467-4E08-88F1-D4DC5847736E}" type="slidenum">
              <a:rPr lang="hi-IN" smtClean="0">
                <a:solidFill>
                  <a:prstClr val="black">
                    <a:tint val="75000"/>
                  </a:prstClr>
                </a:solidFill>
                <a:latin typeface="Calibri"/>
                <a:cs typeface="Mangal" panose="02040503050203030202" pitchFamily="18" charset="0"/>
              </a:rPr>
              <a:pPr rtl="0" fontAlgn="auto">
                <a:spcBef>
                  <a:spcPts val="0"/>
                </a:spcBef>
                <a:spcAft>
                  <a:spcPts val="0"/>
                </a:spcAft>
              </a:pPr>
              <a:t>‹#›</a:t>
            </a:fld>
            <a:endParaRPr lang="hi-IN">
              <a:solidFill>
                <a:prstClr val="black">
                  <a:tint val="75000"/>
                </a:prstClr>
              </a:solidFill>
              <a:latin typeface="Calibri"/>
              <a:cs typeface="Mangal" panose="02040503050203030202" pitchFamily="18" charset="0"/>
            </a:endParaRPr>
          </a:p>
        </p:txBody>
      </p:sp>
    </p:spTree>
    <p:extLst>
      <p:ext uri="{BB962C8B-B14F-4D97-AF65-F5344CB8AC3E}">
        <p14:creationId xmlns:p14="http://schemas.microsoft.com/office/powerpoint/2010/main" val="343877318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i-I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66055662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186707850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54916809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114584391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65D81F35-793B-4EB2-96E6-B828D94C930C}"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672A47A5-5A52-4BA5-B6AE-9B70188EF271}"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244214579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812965AB-772C-4A7B-99E9-C155E247B4CE}" type="datetimeFigureOut">
              <a:rPr lang="hi-IN" smtClean="0">
                <a:solidFill>
                  <a:prstClr val="black">
                    <a:tint val="75000"/>
                  </a:prstClr>
                </a:solidFill>
                <a:latin typeface="Calibri"/>
                <a:cs typeface="Mangal" panose="02040503050203030202" pitchFamily="18" charset="0"/>
              </a:rPr>
              <a:pPr rtl="0" fontAlgn="auto">
                <a:spcBef>
                  <a:spcPts val="0"/>
                </a:spcBef>
                <a:spcAft>
                  <a:spcPts val="0"/>
                </a:spcAft>
              </a:pPr>
              <a:t>रविवार, 25 आषाढ़ 1945</a:t>
            </a:fld>
            <a:endParaRPr lang="hi-IN">
              <a:solidFill>
                <a:prstClr val="black">
                  <a:tint val="75000"/>
                </a:prstClr>
              </a:solidFill>
              <a:latin typeface="Calibri"/>
              <a:cs typeface="Mangal" panose="02040503050203030202"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hi-IN">
              <a:solidFill>
                <a:prstClr val="black">
                  <a:tint val="75000"/>
                </a:prstClr>
              </a:solidFill>
              <a:latin typeface="Calibri"/>
              <a:cs typeface="Mangal" panose="02040503050203030202"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6B37A773-7467-4E08-88F1-D4DC5847736E}" type="slidenum">
              <a:rPr lang="hi-IN" smtClean="0">
                <a:solidFill>
                  <a:prstClr val="black">
                    <a:tint val="75000"/>
                  </a:prstClr>
                </a:solidFill>
                <a:latin typeface="Calibri"/>
                <a:cs typeface="Mangal" panose="02040503050203030202" pitchFamily="18" charset="0"/>
              </a:rPr>
              <a:pPr rtl="0" fontAlgn="auto">
                <a:spcBef>
                  <a:spcPts val="0"/>
                </a:spcBef>
                <a:spcAft>
                  <a:spcPts val="0"/>
                </a:spcAft>
              </a:pPr>
              <a:t>‹#›</a:t>
            </a:fld>
            <a:endParaRPr lang="hi-IN">
              <a:solidFill>
                <a:prstClr val="black">
                  <a:tint val="75000"/>
                </a:prstClr>
              </a:solidFill>
              <a:latin typeface="Calibri"/>
              <a:cs typeface="Mangal" panose="02040503050203030202" pitchFamily="18" charset="0"/>
            </a:endParaRPr>
          </a:p>
        </p:txBody>
      </p:sp>
    </p:spTree>
    <p:extLst>
      <p:ext uri="{BB962C8B-B14F-4D97-AF65-F5344CB8AC3E}">
        <p14:creationId xmlns:p14="http://schemas.microsoft.com/office/powerpoint/2010/main" val="223563708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i-I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fontAlgn="auto">
              <a:spcBef>
                <a:spcPts val="0"/>
              </a:spcBef>
              <a:spcAft>
                <a:spcPts val="0"/>
              </a:spcAft>
            </a:pPr>
            <a:fld id="{35A53715-DD94-4CC0-9D6D-2421528214E3}" type="datetimeFigureOut">
              <a:rPr lang="en-US" smtClean="0">
                <a:solidFill>
                  <a:prstClr val="white">
                    <a:shade val="50000"/>
                  </a:prstClr>
                </a:solidFill>
                <a:latin typeface="Book Antiqua"/>
              </a:rPr>
              <a:pPr rtl="0" fontAlgn="auto">
                <a:spcBef>
                  <a:spcPts val="0"/>
                </a:spcBef>
                <a:spcAft>
                  <a:spcPts val="0"/>
                </a:spcAft>
              </a:pPr>
              <a:t>7/16/2023</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auto">
              <a:spcBef>
                <a:spcPts val="0"/>
              </a:spcBef>
              <a:spcAft>
                <a:spcPts val="0"/>
              </a:spcAft>
            </a:pPr>
            <a:fld id="{63344FB5-5537-411C-94F3-D6D7C894C6FF}" type="slidenum">
              <a:rPr lang="en-US" smtClean="0">
                <a:solidFill>
                  <a:prstClr val="white">
                    <a:shade val="50000"/>
                  </a:prstClr>
                </a:solidFill>
                <a:latin typeface="Book Antiqua"/>
              </a:rPr>
              <a:pPr rtl="0"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959162648"/>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fontAlgn="auto">
              <a:spcBef>
                <a:spcPts val="0"/>
              </a:spcBef>
              <a:spcAft>
                <a:spcPts val="0"/>
              </a:spcAft>
            </a:pPr>
            <a:fld id="{35A53715-DD94-4CC0-9D6D-2421528214E3}" type="datetimeFigureOut">
              <a:rPr lang="en-US" smtClean="0">
                <a:solidFill>
                  <a:prstClr val="white">
                    <a:shade val="50000"/>
                  </a:prstClr>
                </a:solidFill>
                <a:latin typeface="Book Antiqua"/>
              </a:rPr>
              <a:pPr rtl="0" fontAlgn="auto">
                <a:spcBef>
                  <a:spcPts val="0"/>
                </a:spcBef>
                <a:spcAft>
                  <a:spcPts val="0"/>
                </a:spcAft>
              </a:pPr>
              <a:t>7/16/2023</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auto">
              <a:spcBef>
                <a:spcPts val="0"/>
              </a:spcBef>
              <a:spcAft>
                <a:spcPts val="0"/>
              </a:spcAft>
            </a:pPr>
            <a:fld id="{63344FB5-5537-411C-94F3-D6D7C894C6FF}" type="slidenum">
              <a:rPr lang="en-US" smtClean="0">
                <a:solidFill>
                  <a:prstClr val="white">
                    <a:shade val="50000"/>
                  </a:prstClr>
                </a:solidFill>
                <a:latin typeface="Book Antiqua"/>
              </a:rPr>
              <a:pPr rtl="0"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25103094"/>
      </p:ext>
    </p:extLst>
  </p:cSld>
  <p:clrMap bg1="dk1" tx1="lt1" bg2="dk2"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fontAlgn="auto">
              <a:spcBef>
                <a:spcPts val="0"/>
              </a:spcBef>
              <a:spcAft>
                <a:spcPts val="0"/>
              </a:spcAft>
            </a:pPr>
            <a:fld id="{35A53715-DD94-4CC0-9D6D-2421528214E3}" type="datetimeFigureOut">
              <a:rPr lang="en-US" smtClean="0">
                <a:solidFill>
                  <a:prstClr val="white">
                    <a:shade val="50000"/>
                  </a:prstClr>
                </a:solidFill>
                <a:latin typeface="Book Antiqua"/>
              </a:rPr>
              <a:pPr rtl="0" fontAlgn="auto">
                <a:spcBef>
                  <a:spcPts val="0"/>
                </a:spcBef>
                <a:spcAft>
                  <a:spcPts val="0"/>
                </a:spcAft>
              </a:pPr>
              <a:t>7/16/2023</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auto">
              <a:spcBef>
                <a:spcPts val="0"/>
              </a:spcBef>
              <a:spcAft>
                <a:spcPts val="0"/>
              </a:spcAft>
            </a:pPr>
            <a:fld id="{63344FB5-5537-411C-94F3-D6D7C894C6FF}" type="slidenum">
              <a:rPr lang="en-US" smtClean="0">
                <a:solidFill>
                  <a:prstClr val="white">
                    <a:shade val="50000"/>
                  </a:prstClr>
                </a:solidFill>
                <a:latin typeface="Book Antiqua"/>
              </a:rPr>
              <a:pPr rtl="0"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305774493"/>
      </p:ext>
    </p:extLst>
  </p:cSld>
  <p:clrMap bg1="dk1" tx1="lt1" bg2="dk2"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fontAlgn="auto">
              <a:spcBef>
                <a:spcPts val="0"/>
              </a:spcBef>
              <a:spcAft>
                <a:spcPts val="0"/>
              </a:spcAft>
            </a:pPr>
            <a:fld id="{35A53715-DD94-4CC0-9D6D-2421528214E3}" type="datetimeFigureOut">
              <a:rPr lang="en-US" smtClean="0">
                <a:solidFill>
                  <a:prstClr val="white">
                    <a:shade val="50000"/>
                  </a:prstClr>
                </a:solidFill>
                <a:latin typeface="Book Antiqua"/>
              </a:rPr>
              <a:pPr rtl="0" fontAlgn="auto">
                <a:spcBef>
                  <a:spcPts val="0"/>
                </a:spcBef>
                <a:spcAft>
                  <a:spcPts val="0"/>
                </a:spcAft>
              </a:pPr>
              <a:t>7/16/2023</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auto">
              <a:spcBef>
                <a:spcPts val="0"/>
              </a:spcBef>
              <a:spcAft>
                <a:spcPts val="0"/>
              </a:spcAft>
            </a:pPr>
            <a:fld id="{63344FB5-5537-411C-94F3-D6D7C894C6FF}" type="slidenum">
              <a:rPr lang="en-US" smtClean="0">
                <a:solidFill>
                  <a:prstClr val="white">
                    <a:shade val="50000"/>
                  </a:prstClr>
                </a:solidFill>
                <a:latin typeface="Book Antiqua"/>
              </a:rPr>
              <a:pPr rtl="0"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311131896"/>
      </p:ext>
    </p:extLst>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fontAlgn="auto">
              <a:spcBef>
                <a:spcPts val="0"/>
              </a:spcBef>
              <a:spcAft>
                <a:spcPts val="0"/>
              </a:spcAft>
            </a:pPr>
            <a:fld id="{35A53715-DD94-4CC0-9D6D-2421528214E3}" type="datetimeFigureOut">
              <a:rPr lang="en-US" smtClean="0">
                <a:solidFill>
                  <a:prstClr val="white">
                    <a:shade val="50000"/>
                  </a:prstClr>
                </a:solidFill>
                <a:latin typeface="Book Antiqua"/>
              </a:rPr>
              <a:pPr rtl="0" fontAlgn="auto">
                <a:spcBef>
                  <a:spcPts val="0"/>
                </a:spcBef>
                <a:spcAft>
                  <a:spcPts val="0"/>
                </a:spcAft>
              </a:pPr>
              <a:t>7/16/2023</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auto">
              <a:spcBef>
                <a:spcPts val="0"/>
              </a:spcBef>
              <a:spcAft>
                <a:spcPts val="0"/>
              </a:spcAft>
            </a:pPr>
            <a:fld id="{63344FB5-5537-411C-94F3-D6D7C894C6FF}" type="slidenum">
              <a:rPr lang="en-US" smtClean="0">
                <a:solidFill>
                  <a:prstClr val="white">
                    <a:shade val="50000"/>
                  </a:prstClr>
                </a:solidFill>
                <a:latin typeface="Book Antiqua"/>
              </a:rPr>
              <a:pPr rtl="0"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057843789"/>
      </p:ext>
    </p:extLst>
  </p:cSld>
  <p:clrMap bg1="dk1" tx1="lt1" bg2="dk2"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812965AB-772C-4A7B-99E9-C155E247B4CE}" type="datetimeFigureOut">
              <a:rPr lang="hi-IN" smtClean="0">
                <a:solidFill>
                  <a:prstClr val="black">
                    <a:tint val="75000"/>
                  </a:prstClr>
                </a:solidFill>
                <a:latin typeface="Calibri"/>
                <a:cs typeface="Mangal" panose="02040503050203030202" pitchFamily="18" charset="0"/>
              </a:rPr>
              <a:pPr rtl="0" fontAlgn="auto">
                <a:spcBef>
                  <a:spcPts val="0"/>
                </a:spcBef>
                <a:spcAft>
                  <a:spcPts val="0"/>
                </a:spcAft>
              </a:pPr>
              <a:t>रविवार, 25 आषाढ़ 1945</a:t>
            </a:fld>
            <a:endParaRPr lang="hi-IN">
              <a:solidFill>
                <a:prstClr val="black">
                  <a:tint val="75000"/>
                </a:prstClr>
              </a:solidFill>
              <a:latin typeface="Calibri"/>
              <a:cs typeface="Mangal" panose="02040503050203030202"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hi-IN">
              <a:solidFill>
                <a:prstClr val="black">
                  <a:tint val="75000"/>
                </a:prstClr>
              </a:solidFill>
              <a:latin typeface="Calibri"/>
              <a:cs typeface="Mangal" panose="02040503050203030202"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6B37A773-7467-4E08-88F1-D4DC5847736E}" type="slidenum">
              <a:rPr lang="hi-IN" smtClean="0">
                <a:solidFill>
                  <a:prstClr val="black">
                    <a:tint val="75000"/>
                  </a:prstClr>
                </a:solidFill>
                <a:latin typeface="Calibri"/>
                <a:cs typeface="Mangal" panose="02040503050203030202" pitchFamily="18" charset="0"/>
              </a:rPr>
              <a:pPr rtl="0" fontAlgn="auto">
                <a:spcBef>
                  <a:spcPts val="0"/>
                </a:spcBef>
                <a:spcAft>
                  <a:spcPts val="0"/>
                </a:spcAft>
              </a:pPr>
              <a:t>‹#›</a:t>
            </a:fld>
            <a:endParaRPr lang="hi-IN">
              <a:solidFill>
                <a:prstClr val="black">
                  <a:tint val="75000"/>
                </a:prstClr>
              </a:solidFill>
              <a:latin typeface="Calibri"/>
              <a:cs typeface="Mangal" panose="02040503050203030202" pitchFamily="18" charset="0"/>
            </a:endParaRPr>
          </a:p>
        </p:txBody>
      </p:sp>
    </p:spTree>
    <p:extLst>
      <p:ext uri="{BB962C8B-B14F-4D97-AF65-F5344CB8AC3E}">
        <p14:creationId xmlns:p14="http://schemas.microsoft.com/office/powerpoint/2010/main" val="33453192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i-I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14610F9D-AB64-4999-B09D-AF0F4C6C9DC7}"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923D533C-4943-418B-99C9-2CE1DA28ED79}"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13470879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A3AD5771-AF26-4C9E-BAE6-4C715BD21F2C}"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6C658535-2602-4A17-AC78-2963E0556896}"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62923429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A3AD5771-AF26-4C9E-BAE6-4C715BD21F2C}"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6C658535-2602-4A17-AC78-2963E0556896}"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189516139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211067212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2386112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solidFill>
                <a:prstClr val="black"/>
              </a:solidFill>
              <a:latin typeface="Century Schoolbook"/>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rtl="0">
              <a:defRPr/>
            </a:pPr>
            <a:fld id="{8B4631B4-7404-4529-B5BB-5BFF2471250B}" type="datetime1">
              <a:rPr lang="en-US">
                <a:solidFill>
                  <a:srgbClr val="575F6D"/>
                </a:solidFill>
              </a:rPr>
              <a:pPr rtl="0">
                <a:defRPr/>
              </a:pPr>
              <a:t>7/16/2023</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rtl="0">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solidFill>
                <a:prstClr val="black"/>
              </a:solidFill>
              <a:latin typeface="Century Schoolbook"/>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pPr rtl="0"/>
            <a:fld id="{740AB2C2-DB40-49E9-823C-D40090162AFD}" type="slidenum">
              <a:rPr lang="en-US" smtClean="0">
                <a:cs typeface="Arial" panose="020B0604020202020204" pitchFamily="34" charset="0"/>
              </a:rPr>
              <a:pPr rtl="0"/>
              <a:t>‹#›</a:t>
            </a:fld>
            <a:endParaRPr lang="en-US" smtClean="0">
              <a:cs typeface="Arial" panose="020B0604020202020204" pitchFamily="34" charset="0"/>
            </a:endParaRPr>
          </a:p>
        </p:txBody>
      </p:sp>
    </p:spTree>
    <p:extLst>
      <p:ext uri="{BB962C8B-B14F-4D97-AF65-F5344CB8AC3E}">
        <p14:creationId xmlns:p14="http://schemas.microsoft.com/office/powerpoint/2010/main" val="41408654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0.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1115616" y="2924944"/>
            <a:ext cx="7056437" cy="1015663"/>
          </a:xfrm>
          <a:prstGeom prst="rect">
            <a:avLst/>
          </a:prstGeom>
          <a:noFill/>
          <a:ln w="9525">
            <a:noFill/>
            <a:miter lim="800000"/>
            <a:headEnd/>
            <a:tailEnd/>
          </a:ln>
        </p:spPr>
        <p:txBody>
          <a:bodyPr wrap="square">
            <a:spAutoFit/>
          </a:bodyPr>
          <a:lstStyle/>
          <a:p>
            <a:pPr algn="ctr"/>
            <a:r>
              <a:rPr lang="fa-IR" sz="6000" dirty="0">
                <a:solidFill>
                  <a:srgbClr val="0070C0"/>
                </a:solidFill>
                <a:cs typeface="B Titr" pitchFamily="2" charset="-78"/>
              </a:rPr>
              <a:t>به نام خداوند جان و خرد </a:t>
            </a:r>
            <a:endParaRPr lang="en-US" sz="6000" dirty="0">
              <a:solidFill>
                <a:srgbClr val="0070C0"/>
              </a:solidFill>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Rot="1" noChangeArrowheads="1"/>
          </p:cNvSpPr>
          <p:nvPr>
            <p:ph type="body" idx="1"/>
          </p:nvPr>
        </p:nvSpPr>
        <p:spPr>
          <a:xfrm>
            <a:off x="0" y="260648"/>
            <a:ext cx="8739188" cy="6597352"/>
          </a:xfrm>
        </p:spPr>
        <p:txBody>
          <a:bodyPr/>
          <a:lstStyle/>
          <a:p>
            <a:pPr algn="just" rtl="1" eaLnBrk="1" hangingPunct="1"/>
            <a:r>
              <a:rPr lang="fa-IR" sz="3200" b="1" dirty="0" smtClean="0">
                <a:cs typeface="B Nazanin" panose="00000400000000000000" pitchFamily="2" charset="-78"/>
              </a:rPr>
              <a:t>مدت زنده ماندن ويبريوها در شرايط مختلف متفاوت است مثلا در يخچال به مدت طولاني تر از دماي اتاق زنده         مي مانند. همچنين در ليمو به مدت </a:t>
            </a:r>
            <a:r>
              <a:rPr lang="fa-IR" sz="3200" b="1" dirty="0" smtClean="0">
                <a:solidFill>
                  <a:srgbClr val="D60093"/>
                </a:solidFill>
                <a:cs typeface="B Nazanin" panose="00000400000000000000" pitchFamily="2" charset="-78"/>
              </a:rPr>
              <a:t>1 ساعت،</a:t>
            </a:r>
            <a:r>
              <a:rPr lang="fa-IR" sz="3200" b="1" dirty="0" smtClean="0">
                <a:cs typeface="B Nazanin" panose="00000400000000000000" pitchFamily="2" charset="-78"/>
              </a:rPr>
              <a:t> در پرتقال به مدت </a:t>
            </a:r>
            <a:r>
              <a:rPr lang="fa-IR" sz="3200" b="1" dirty="0" smtClean="0">
                <a:solidFill>
                  <a:srgbClr val="D60093"/>
                </a:solidFill>
                <a:cs typeface="B Nazanin" panose="00000400000000000000" pitchFamily="2" charset="-78"/>
              </a:rPr>
              <a:t>1 روز،</a:t>
            </a:r>
            <a:r>
              <a:rPr lang="fa-IR" sz="3200" b="1" dirty="0" smtClean="0">
                <a:cs typeface="B Nazanin" panose="00000400000000000000" pitchFamily="2" charset="-78"/>
              </a:rPr>
              <a:t> در موز به مدت </a:t>
            </a:r>
            <a:r>
              <a:rPr lang="fa-IR" sz="3200" b="1" dirty="0" smtClean="0">
                <a:solidFill>
                  <a:srgbClr val="D60093"/>
                </a:solidFill>
                <a:cs typeface="B Nazanin" panose="00000400000000000000" pitchFamily="2" charset="-78"/>
              </a:rPr>
              <a:t>2روز،</a:t>
            </a:r>
            <a:r>
              <a:rPr lang="fa-IR" sz="3200" b="1" dirty="0" smtClean="0">
                <a:cs typeface="B Nazanin" panose="00000400000000000000" pitchFamily="2" charset="-78"/>
              </a:rPr>
              <a:t> و در بادمجان به مدت </a:t>
            </a:r>
            <a:r>
              <a:rPr lang="fa-IR" sz="3200" b="1" dirty="0" smtClean="0">
                <a:solidFill>
                  <a:srgbClr val="D60093"/>
                </a:solidFill>
                <a:cs typeface="B Nazanin" panose="00000400000000000000" pitchFamily="2" charset="-78"/>
              </a:rPr>
              <a:t>8روز</a:t>
            </a:r>
            <a:r>
              <a:rPr lang="fa-IR" sz="3200" b="1" dirty="0" smtClean="0">
                <a:cs typeface="B Nazanin" panose="00000400000000000000" pitchFamily="2" charset="-78"/>
              </a:rPr>
              <a:t> زنده مي ماند. ودر شير و فرآوردهاي لبني و من جمله </a:t>
            </a:r>
            <a:r>
              <a:rPr lang="fa-IR" sz="3200" b="1" dirty="0" smtClean="0">
                <a:solidFill>
                  <a:srgbClr val="D60093"/>
                </a:solidFill>
                <a:cs typeface="B Nazanin" panose="00000400000000000000" pitchFamily="2" charset="-78"/>
              </a:rPr>
              <a:t>بستني و كره</a:t>
            </a:r>
            <a:r>
              <a:rPr lang="fa-IR" sz="3200" b="1" dirty="0" smtClean="0">
                <a:cs typeface="B Nazanin" panose="00000400000000000000" pitchFamily="2" charset="-78"/>
              </a:rPr>
              <a:t> به مدت بيش از </a:t>
            </a:r>
            <a:r>
              <a:rPr lang="fa-IR" sz="3200" b="1" dirty="0" smtClean="0">
                <a:solidFill>
                  <a:srgbClr val="D60093"/>
                </a:solidFill>
                <a:cs typeface="B Nazanin" panose="00000400000000000000" pitchFamily="2" charset="-78"/>
              </a:rPr>
              <a:t>1ماه </a:t>
            </a:r>
            <a:r>
              <a:rPr lang="fa-IR" sz="3200" b="1" dirty="0" smtClean="0">
                <a:cs typeface="B Nazanin" panose="00000400000000000000" pitchFamily="2" charset="-78"/>
              </a:rPr>
              <a:t>زنده مي ماند.</a:t>
            </a:r>
          </a:p>
          <a:p>
            <a:pPr algn="just" rtl="1" eaLnBrk="1" hangingPunct="1"/>
            <a:endParaRPr lang="fa-IR" sz="3200" b="1" dirty="0" smtClean="0">
              <a:cs typeface="B Nazanin" panose="00000400000000000000" pitchFamily="2" charset="-78"/>
            </a:endParaRPr>
          </a:p>
          <a:p>
            <a:pPr algn="just" rtl="1" eaLnBrk="1" hangingPunct="1"/>
            <a:endParaRPr lang="fa-IR" sz="3200" b="1" dirty="0" smtClean="0">
              <a:cs typeface="B Nazanin" panose="00000400000000000000" pitchFamily="2" charset="-78"/>
            </a:endParaRPr>
          </a:p>
          <a:p>
            <a:pPr algn="just" rtl="1" eaLnBrk="1" hangingPunct="1"/>
            <a:endParaRPr lang="fa-IR" sz="3200" b="1" dirty="0" smtClean="0">
              <a:cs typeface="B Nazanin" panose="00000400000000000000" pitchFamily="2" charset="-78"/>
            </a:endParaRPr>
          </a:p>
          <a:p>
            <a:pPr algn="just" rtl="1" eaLnBrk="1" hangingPunct="1"/>
            <a:endParaRPr lang="en-US" sz="3200" b="1" dirty="0" smtClean="0">
              <a:cs typeface="B Nazanin" panose="00000400000000000000" pitchFamily="2" charset="-78"/>
            </a:endParaRPr>
          </a:p>
        </p:txBody>
      </p:sp>
      <p:sp>
        <p:nvSpPr>
          <p:cNvPr id="3" name="Slide Number Placeholder 2"/>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B78F86-0E4D-4BE8-A90C-130B8A114293}" type="slidenum">
              <a:rPr lang="en-US">
                <a:solidFill>
                  <a:srgbClr val="FFFFFF"/>
                </a:solidFill>
                <a:latin typeface="Century Schoolbook" panose="02040604050505020304" pitchFamily="18" charset="0"/>
              </a:rPr>
              <a:pPr eaLnBrk="1" hangingPunct="1"/>
              <a:t>10</a:t>
            </a:fld>
            <a:endParaRPr lang="en-US">
              <a:solidFill>
                <a:srgbClr val="FFFFFF"/>
              </a:solidFill>
              <a:latin typeface="Century Schoolbook" panose="02040604050505020304" pitchFamily="18" charset="0"/>
            </a:endParaRPr>
          </a:p>
        </p:txBody>
      </p:sp>
      <p:pic>
        <p:nvPicPr>
          <p:cNvPr id="2" name="Picture 1"/>
          <p:cNvPicPr>
            <a:picLocks noChangeAspect="1"/>
          </p:cNvPicPr>
          <p:nvPr/>
        </p:nvPicPr>
        <p:blipFill>
          <a:blip r:embed="rId2"/>
          <a:stretch>
            <a:fillRect/>
          </a:stretch>
        </p:blipFill>
        <p:spPr>
          <a:xfrm>
            <a:off x="198437" y="3356992"/>
            <a:ext cx="8540751" cy="985682"/>
          </a:xfrm>
          <a:prstGeom prst="rect">
            <a:avLst/>
          </a:prstGeom>
        </p:spPr>
      </p:pic>
    </p:spTree>
    <p:extLst>
      <p:ext uri="{BB962C8B-B14F-4D97-AF65-F5344CB8AC3E}">
        <p14:creationId xmlns:p14="http://schemas.microsoft.com/office/powerpoint/2010/main" val="2815204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46166"/>
            <a:ext cx="9144000" cy="679466"/>
          </a:xfrm>
          <a:prstGeom prst="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hi-IN" dirty="0">
              <a:solidFill>
                <a:prstClr val="white"/>
              </a:solidFill>
            </a:endParaRPr>
          </a:p>
        </p:txBody>
      </p:sp>
      <p:pic>
        <p:nvPicPr>
          <p:cNvPr id="6" name="Picture 5"/>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1023" r="29365" b="22458"/>
          <a:stretch/>
        </p:blipFill>
        <p:spPr>
          <a:xfrm>
            <a:off x="223661" y="5312334"/>
            <a:ext cx="367547" cy="601061"/>
          </a:xfrm>
          <a:prstGeom prst="rect">
            <a:avLst/>
          </a:prstGeom>
          <a:ln>
            <a:noFill/>
          </a:ln>
          <a:effectLst/>
        </p:spPr>
      </p:pic>
      <p:sp>
        <p:nvSpPr>
          <p:cNvPr id="7" name="Rectangle 6"/>
          <p:cNvSpPr/>
          <p:nvPr/>
        </p:nvSpPr>
        <p:spPr>
          <a:xfrm>
            <a:off x="728771" y="5546724"/>
            <a:ext cx="6495777" cy="369332"/>
          </a:xfrm>
          <a:prstGeom prst="rect">
            <a:avLst/>
          </a:prstGeom>
        </p:spPr>
        <p:txBody>
          <a:bodyPr wrap="square">
            <a:spAutoFit/>
          </a:bodyPr>
          <a:lstStyle/>
          <a:p>
            <a:pPr algn="l" rtl="0" fontAlgn="auto">
              <a:spcBef>
                <a:spcPts val="0"/>
              </a:spcBef>
              <a:spcAft>
                <a:spcPts val="0"/>
              </a:spcAft>
            </a:pPr>
            <a:r>
              <a:rPr lang="en-US" dirty="0">
                <a:solidFill>
                  <a:srgbClr val="FFFF00"/>
                </a:solidFill>
                <a:latin typeface="Bell MT" panose="02020503060305020303" pitchFamily="18" charset="0"/>
              </a:rPr>
              <a:t>IRAN</a:t>
            </a:r>
            <a:r>
              <a:rPr lang="en-US" dirty="0">
                <a:solidFill>
                  <a:srgbClr val="A5A5A5">
                    <a:lumMod val="20000"/>
                    <a:lumOff val="80000"/>
                  </a:srgbClr>
                </a:solidFill>
                <a:latin typeface="Bell MT" panose="02020503060305020303" pitchFamily="18" charset="0"/>
              </a:rPr>
              <a:t> </a:t>
            </a:r>
            <a:r>
              <a:rPr lang="en-US" dirty="0">
                <a:solidFill>
                  <a:srgbClr val="FFFF00"/>
                </a:solidFill>
                <a:latin typeface="Bell MT" panose="02020503060305020303" pitchFamily="18" charset="0"/>
              </a:rPr>
              <a:t>U</a:t>
            </a:r>
            <a:r>
              <a:rPr lang="en-US" dirty="0">
                <a:solidFill>
                  <a:srgbClr val="A5A5A5">
                    <a:lumMod val="20000"/>
                    <a:lumOff val="80000"/>
                  </a:srgbClr>
                </a:solidFill>
                <a:latin typeface="Bell MT" panose="02020503060305020303" pitchFamily="18" charset="0"/>
              </a:rPr>
              <a:t>niversity </a:t>
            </a:r>
            <a:r>
              <a:rPr lang="en-US" dirty="0">
                <a:solidFill>
                  <a:srgbClr val="FFFF00"/>
                </a:solidFill>
                <a:latin typeface="Bell MT" panose="02020503060305020303" pitchFamily="18" charset="0"/>
              </a:rPr>
              <a:t>M</a:t>
            </a:r>
            <a:r>
              <a:rPr lang="en-US" dirty="0">
                <a:solidFill>
                  <a:srgbClr val="A5A5A5">
                    <a:lumMod val="20000"/>
                    <a:lumOff val="80000"/>
                  </a:srgbClr>
                </a:solidFill>
                <a:latin typeface="Bell MT" panose="02020503060305020303" pitchFamily="18" charset="0"/>
              </a:rPr>
              <a:t>edical </a:t>
            </a:r>
            <a:r>
              <a:rPr lang="en-US" dirty="0">
                <a:solidFill>
                  <a:srgbClr val="FFFF00"/>
                </a:solidFill>
                <a:latin typeface="Bell MT" panose="02020503060305020303" pitchFamily="18" charset="0"/>
              </a:rPr>
              <a:t>S</a:t>
            </a:r>
            <a:r>
              <a:rPr lang="en-US" dirty="0">
                <a:solidFill>
                  <a:srgbClr val="A5A5A5">
                    <a:lumMod val="20000"/>
                    <a:lumOff val="80000"/>
                  </a:srgbClr>
                </a:solidFill>
                <a:latin typeface="Bell MT" panose="02020503060305020303" pitchFamily="18" charset="0"/>
              </a:rPr>
              <a:t>cience(IUMS)</a:t>
            </a:r>
            <a:endParaRPr lang="hi-IN" dirty="0">
              <a:solidFill>
                <a:srgbClr val="A5A5A5">
                  <a:lumMod val="20000"/>
                  <a:lumOff val="80000"/>
                </a:srgbClr>
              </a:solidFill>
              <a:latin typeface="Bell MT" panose="02020503060305020303" pitchFamily="18" charset="0"/>
              <a:cs typeface="Mangal" panose="02040503050203030202" pitchFamily="18" charset="0"/>
            </a:endParaRPr>
          </a:p>
        </p:txBody>
      </p:sp>
      <p:sp>
        <p:nvSpPr>
          <p:cNvPr id="9" name="Rectangle 3"/>
          <p:cNvSpPr>
            <a:spLocks noChangeArrowheads="1"/>
          </p:cNvSpPr>
          <p:nvPr/>
        </p:nvSpPr>
        <p:spPr bwMode="auto">
          <a:xfrm>
            <a:off x="0" y="857251"/>
            <a:ext cx="9144000" cy="4300538"/>
          </a:xfrm>
          <a:prstGeom prst="rect">
            <a:avLst/>
          </a:prstGeom>
          <a:gradFill rotWithShape="1">
            <a:gsLst>
              <a:gs pos="0">
                <a:schemeClr val="accent1"/>
              </a:gs>
              <a:gs pos="100000">
                <a:schemeClr val="bg1"/>
              </a:gs>
            </a:gsLst>
            <a:lin ang="5400000" scaled="1"/>
          </a:gradFill>
          <a:ln w="9525">
            <a:noFill/>
            <a:miter lim="800000"/>
            <a:headEnd/>
            <a:tailEnd/>
          </a:ln>
          <a:effectLst/>
        </p:spPr>
        <p:txBody>
          <a:bodyPr/>
          <a:lstStyle/>
          <a:p>
            <a:pPr fontAlgn="auto">
              <a:spcBef>
                <a:spcPts val="0"/>
              </a:spcBef>
              <a:spcAft>
                <a:spcPts val="0"/>
              </a:spcAft>
            </a:pPr>
            <a:endParaRPr kumimoji="1" lang="en-US" sz="2100" dirty="0">
              <a:solidFill>
                <a:srgbClr val="003399"/>
              </a:solidFill>
              <a:latin typeface="Calibri"/>
              <a:cs typeface="B Zar" pitchFamily="2" charset="-78"/>
            </a:endParaRPr>
          </a:p>
          <a:p>
            <a:pPr fontAlgn="auto">
              <a:spcBef>
                <a:spcPts val="0"/>
              </a:spcBef>
              <a:spcAft>
                <a:spcPts val="0"/>
              </a:spcAft>
            </a:pPr>
            <a:r>
              <a:rPr kumimoji="1" lang="fa-IR" sz="4500" b="1" dirty="0">
                <a:solidFill>
                  <a:prstClr val="black"/>
                </a:solidFill>
                <a:latin typeface="Calibri"/>
                <a:cs typeface="B Zar" pitchFamily="2" charset="-78"/>
              </a:rPr>
              <a:t>تعداد لازم باسيل براي بيماريزائي = </a:t>
            </a:r>
          </a:p>
          <a:p>
            <a:pPr fontAlgn="auto">
              <a:spcBef>
                <a:spcPts val="0"/>
              </a:spcBef>
              <a:spcAft>
                <a:spcPts val="0"/>
              </a:spcAft>
            </a:pPr>
            <a:r>
              <a:rPr kumimoji="1" lang="fa-IR" sz="4500" b="1" dirty="0">
                <a:solidFill>
                  <a:srgbClr val="FF0000"/>
                </a:solidFill>
                <a:latin typeface="Calibri"/>
                <a:cs typeface="B Zar" pitchFamily="2" charset="-78"/>
              </a:rPr>
              <a:t>1ميليون</a:t>
            </a:r>
          </a:p>
          <a:p>
            <a:pPr fontAlgn="auto">
              <a:spcBef>
                <a:spcPts val="0"/>
              </a:spcBef>
              <a:spcAft>
                <a:spcPts val="0"/>
              </a:spcAft>
            </a:pPr>
            <a:r>
              <a:rPr kumimoji="1" lang="fa-IR" sz="4500" b="1" dirty="0">
                <a:solidFill>
                  <a:prstClr val="black"/>
                </a:solidFill>
                <a:latin typeface="Calibri"/>
                <a:cs typeface="B Zar" pitchFamily="2" charset="-78"/>
              </a:rPr>
              <a:t>تعداد باسيل در يك ميلي ليتر مدفوع بيمار = </a:t>
            </a:r>
            <a:r>
              <a:rPr kumimoji="1" lang="fa-IR" sz="4500" b="1" dirty="0">
                <a:solidFill>
                  <a:srgbClr val="FF0000"/>
                </a:solidFill>
                <a:latin typeface="Calibri"/>
                <a:cs typeface="B Zar" pitchFamily="2" charset="-78"/>
              </a:rPr>
              <a:t>1ميليارد</a:t>
            </a:r>
          </a:p>
          <a:p>
            <a:pPr fontAlgn="auto">
              <a:spcBef>
                <a:spcPts val="0"/>
              </a:spcBef>
              <a:spcAft>
                <a:spcPts val="0"/>
              </a:spcAft>
            </a:pPr>
            <a:r>
              <a:rPr kumimoji="1" lang="fa-IR" sz="4500" b="1" dirty="0">
                <a:solidFill>
                  <a:prstClr val="black"/>
                </a:solidFill>
                <a:latin typeface="Calibri"/>
                <a:cs typeface="B Zar" pitchFamily="2" charset="-78"/>
              </a:rPr>
              <a:t>تعدادباسيل دفع شده در طول يك ساعت</a:t>
            </a:r>
            <a:r>
              <a:rPr kumimoji="1" lang="en-US" sz="4500" b="1" dirty="0">
                <a:solidFill>
                  <a:prstClr val="black"/>
                </a:solidFill>
                <a:latin typeface="Calibri"/>
                <a:cs typeface="B Zar" pitchFamily="2" charset="-78"/>
              </a:rPr>
              <a:t>=</a:t>
            </a:r>
            <a:r>
              <a:rPr kumimoji="1" lang="fa-IR" sz="4500" b="1" dirty="0">
                <a:solidFill>
                  <a:prstClr val="black"/>
                </a:solidFill>
                <a:latin typeface="Calibri"/>
                <a:cs typeface="B Zar" pitchFamily="2" charset="-78"/>
              </a:rPr>
              <a:t> </a:t>
            </a:r>
            <a:r>
              <a:rPr kumimoji="1" lang="fa-IR" sz="4500" b="1" dirty="0">
                <a:solidFill>
                  <a:srgbClr val="FF0000"/>
                </a:solidFill>
                <a:latin typeface="Calibri"/>
                <a:cs typeface="B Zar" pitchFamily="2" charset="-78"/>
              </a:rPr>
              <a:t>1000 ميليارد </a:t>
            </a:r>
            <a:endParaRPr kumimoji="1" lang="en-US" sz="4500" b="1" dirty="0">
              <a:solidFill>
                <a:srgbClr val="FF0000"/>
              </a:solidFill>
              <a:latin typeface="Calibri"/>
              <a:cs typeface="B Zar" pitchFamily="2" charset="-78"/>
            </a:endParaRPr>
          </a:p>
        </p:txBody>
      </p:sp>
    </p:spTree>
    <p:extLst>
      <p:ext uri="{BB962C8B-B14F-4D97-AF65-F5344CB8AC3E}">
        <p14:creationId xmlns:p14="http://schemas.microsoft.com/office/powerpoint/2010/main" val="3626817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463801" y="1302544"/>
            <a:ext cx="3228769" cy="461665"/>
          </a:xfrm>
          <a:prstGeom prst="rect">
            <a:avLst/>
          </a:prstGeom>
          <a:noFill/>
          <a:ln w="9525">
            <a:noFill/>
            <a:miter lim="800000"/>
            <a:headEnd/>
            <a:tailEnd/>
          </a:ln>
          <a:effectLst/>
        </p:spPr>
        <p:txBody>
          <a:bodyPr wrap="none">
            <a:spAutoFit/>
          </a:bodyPr>
          <a:lstStyle/>
          <a:p>
            <a:pPr algn="l" rtl="0" eaLnBrk="0" fontAlgn="auto" hangingPunct="0">
              <a:spcBef>
                <a:spcPts val="0"/>
              </a:spcBef>
              <a:spcAft>
                <a:spcPts val="0"/>
              </a:spcAft>
            </a:pPr>
            <a:r>
              <a:rPr lang="tr-TR" sz="2400" b="1">
                <a:solidFill>
                  <a:srgbClr val="0563C1"/>
                </a:solidFill>
                <a:latin typeface="Arial" charset="0"/>
              </a:rPr>
              <a:t>Pathogenic Bacteria</a:t>
            </a:r>
            <a:r>
              <a:rPr lang="tr-TR" sz="2400" b="1">
                <a:solidFill>
                  <a:prstClr val="black"/>
                </a:solidFill>
                <a:latin typeface="Arial" charset="0"/>
              </a:rPr>
              <a:t> </a:t>
            </a:r>
            <a:endParaRPr lang="en-US" sz="2400" b="1">
              <a:solidFill>
                <a:prstClr val="black"/>
              </a:solidFill>
              <a:latin typeface="Arial" charset="0"/>
            </a:endParaRPr>
          </a:p>
        </p:txBody>
      </p:sp>
      <p:pic>
        <p:nvPicPr>
          <p:cNvPr id="23555" name="Picture 3" descr="hücre bölünmesi 20 dk"/>
          <p:cNvPicPr>
            <a:picLocks noChangeAspect="1" noChangeArrowheads="1"/>
          </p:cNvPicPr>
          <p:nvPr/>
        </p:nvPicPr>
        <p:blipFill>
          <a:blip r:embed="rId2" cstate="print"/>
          <a:srcRect/>
          <a:stretch>
            <a:fillRect/>
          </a:stretch>
        </p:blipFill>
        <p:spPr bwMode="auto">
          <a:xfrm>
            <a:off x="385763" y="2075260"/>
            <a:ext cx="1571625" cy="3095625"/>
          </a:xfrm>
          <a:prstGeom prst="rect">
            <a:avLst/>
          </a:prstGeom>
          <a:noFill/>
        </p:spPr>
      </p:pic>
      <p:sp>
        <p:nvSpPr>
          <p:cNvPr id="23556" name="Text Box 4"/>
          <p:cNvSpPr txBox="1">
            <a:spLocks noChangeArrowheads="1"/>
          </p:cNvSpPr>
          <p:nvPr/>
        </p:nvSpPr>
        <p:spPr bwMode="auto">
          <a:xfrm>
            <a:off x="2269853" y="2384823"/>
            <a:ext cx="5040162" cy="3670236"/>
          </a:xfrm>
          <a:prstGeom prst="rect">
            <a:avLst/>
          </a:prstGeom>
          <a:noFill/>
          <a:ln w="19050">
            <a:noFill/>
            <a:miter lim="800000"/>
            <a:headEnd/>
            <a:tailEnd/>
          </a:ln>
          <a:effectLst/>
        </p:spPr>
        <p:txBody>
          <a:bodyPr wrap="none">
            <a:spAutoFit/>
          </a:bodyPr>
          <a:lstStyle/>
          <a:p>
            <a:pPr algn="ctr" rtl="0" eaLnBrk="0" fontAlgn="auto" hangingPunct="0">
              <a:spcBef>
                <a:spcPts val="0"/>
              </a:spcBef>
              <a:spcAft>
                <a:spcPts val="0"/>
              </a:spcAft>
            </a:pPr>
            <a:r>
              <a:rPr lang="tr-TR" b="1" dirty="0">
                <a:solidFill>
                  <a:prstClr val="black"/>
                </a:solidFill>
                <a:latin typeface="Arial" charset="0"/>
              </a:rPr>
              <a:t>- Normally the cell is doubled in 20 minutes</a:t>
            </a:r>
          </a:p>
          <a:p>
            <a:pPr algn="ctr" rtl="0" eaLnBrk="0" fontAlgn="auto" hangingPunct="0">
              <a:spcBef>
                <a:spcPts val="0"/>
              </a:spcBef>
              <a:spcAft>
                <a:spcPts val="0"/>
              </a:spcAft>
            </a:pPr>
            <a:r>
              <a:rPr lang="tr-TR" b="1" dirty="0">
                <a:solidFill>
                  <a:prstClr val="black"/>
                </a:solidFill>
                <a:latin typeface="Arial" charset="0"/>
              </a:rPr>
              <a:t>under 20 – 25 </a:t>
            </a:r>
            <a:r>
              <a:rPr lang="tr-TR" b="1" baseline="30000" dirty="0">
                <a:solidFill>
                  <a:prstClr val="black"/>
                </a:solidFill>
                <a:latin typeface="Arial" charset="0"/>
              </a:rPr>
              <a:t>0</a:t>
            </a:r>
            <a:r>
              <a:rPr lang="tr-TR" b="1" dirty="0">
                <a:solidFill>
                  <a:prstClr val="black"/>
                </a:solidFill>
                <a:latin typeface="Arial" charset="0"/>
              </a:rPr>
              <a:t>C water temperature.</a:t>
            </a:r>
          </a:p>
          <a:p>
            <a:pPr algn="ctr" rtl="0" eaLnBrk="0" fontAlgn="auto" hangingPunct="0">
              <a:spcBef>
                <a:spcPts val="0"/>
              </a:spcBef>
              <a:spcAft>
                <a:spcPts val="0"/>
              </a:spcAft>
              <a:buFontTx/>
              <a:buChar char="-"/>
            </a:pPr>
            <a:r>
              <a:rPr lang="tr-TR" b="1" dirty="0">
                <a:solidFill>
                  <a:prstClr val="black"/>
                </a:solidFill>
                <a:latin typeface="Arial" charset="0"/>
              </a:rPr>
              <a:t> In 30 </a:t>
            </a:r>
            <a:r>
              <a:rPr lang="tr-TR" b="1" baseline="30000" dirty="0">
                <a:solidFill>
                  <a:prstClr val="black"/>
                </a:solidFill>
                <a:latin typeface="Arial" charset="0"/>
              </a:rPr>
              <a:t>0</a:t>
            </a:r>
            <a:r>
              <a:rPr lang="tr-TR" b="1" dirty="0">
                <a:solidFill>
                  <a:prstClr val="black"/>
                </a:solidFill>
                <a:latin typeface="Arial" charset="0"/>
              </a:rPr>
              <a:t>C temp. it takes only 10 - 15 minutes.</a:t>
            </a:r>
          </a:p>
          <a:p>
            <a:pPr algn="ctr" rtl="0" eaLnBrk="0" fontAlgn="auto" hangingPunct="0">
              <a:spcBef>
                <a:spcPts val="0"/>
              </a:spcBef>
              <a:spcAft>
                <a:spcPts val="0"/>
              </a:spcAft>
            </a:pPr>
            <a:endParaRPr lang="tr-TR" b="1" dirty="0">
              <a:solidFill>
                <a:prstClr val="black"/>
              </a:solidFill>
              <a:latin typeface="Arial" charset="0"/>
            </a:endParaRPr>
          </a:p>
          <a:p>
            <a:pPr algn="ctr" rtl="0" eaLnBrk="0" fontAlgn="auto" hangingPunct="0">
              <a:spcBef>
                <a:spcPts val="0"/>
              </a:spcBef>
              <a:spcAft>
                <a:spcPts val="0"/>
              </a:spcAft>
            </a:pPr>
            <a:r>
              <a:rPr lang="tr-TR" b="1" dirty="0">
                <a:solidFill>
                  <a:prstClr val="black"/>
                </a:solidFill>
                <a:latin typeface="Arial" charset="0"/>
              </a:rPr>
              <a:t>Ex : ( 25</a:t>
            </a:r>
            <a:r>
              <a:rPr lang="tr-TR" b="1" baseline="30000" dirty="0">
                <a:solidFill>
                  <a:prstClr val="black"/>
                </a:solidFill>
                <a:latin typeface="Arial" charset="0"/>
              </a:rPr>
              <a:t>0</a:t>
            </a:r>
            <a:r>
              <a:rPr lang="tr-TR" b="1" dirty="0">
                <a:solidFill>
                  <a:prstClr val="black"/>
                </a:solidFill>
                <a:latin typeface="Arial" charset="0"/>
              </a:rPr>
              <a:t>C )</a:t>
            </a:r>
          </a:p>
          <a:p>
            <a:pPr algn="ctr" rtl="0" eaLnBrk="0" fontAlgn="auto" hangingPunct="0">
              <a:spcBef>
                <a:spcPts val="0"/>
              </a:spcBef>
              <a:spcAft>
                <a:spcPts val="0"/>
              </a:spcAft>
            </a:pPr>
            <a:r>
              <a:rPr lang="tr-TR" b="1" dirty="0">
                <a:solidFill>
                  <a:prstClr val="black"/>
                </a:solidFill>
                <a:latin typeface="Arial" charset="0"/>
              </a:rPr>
              <a:t>in 1 hour from 1 bacteria, </a:t>
            </a:r>
            <a:r>
              <a:rPr lang="tr-TR" b="1" dirty="0">
                <a:solidFill>
                  <a:srgbClr val="FF0000"/>
                </a:solidFill>
                <a:latin typeface="Arial" charset="0"/>
              </a:rPr>
              <a:t>8</a:t>
            </a:r>
            <a:r>
              <a:rPr lang="tr-TR" b="1" dirty="0">
                <a:solidFill>
                  <a:prstClr val="black"/>
                </a:solidFill>
                <a:latin typeface="Arial" charset="0"/>
              </a:rPr>
              <a:t> bacteria forms.</a:t>
            </a:r>
          </a:p>
          <a:p>
            <a:pPr algn="ctr" rtl="0" eaLnBrk="0" fontAlgn="auto" hangingPunct="0">
              <a:spcBef>
                <a:spcPts val="0"/>
              </a:spcBef>
              <a:spcAft>
                <a:spcPts val="0"/>
              </a:spcAft>
            </a:pPr>
            <a:r>
              <a:rPr lang="tr-TR" b="1" dirty="0">
                <a:solidFill>
                  <a:prstClr val="black"/>
                </a:solidFill>
                <a:latin typeface="Arial" charset="0"/>
              </a:rPr>
              <a:t>in 2 hours </a:t>
            </a:r>
            <a:r>
              <a:rPr lang="tr-TR" b="1" dirty="0">
                <a:solidFill>
                  <a:srgbClr val="FF0000"/>
                </a:solidFill>
                <a:latin typeface="Arial" charset="0"/>
              </a:rPr>
              <a:t>64</a:t>
            </a:r>
            <a:r>
              <a:rPr lang="tr-TR" b="1" dirty="0">
                <a:solidFill>
                  <a:prstClr val="black"/>
                </a:solidFill>
                <a:latin typeface="Arial" charset="0"/>
              </a:rPr>
              <a:t> bacteria</a:t>
            </a:r>
          </a:p>
          <a:p>
            <a:pPr algn="ctr" rtl="0" eaLnBrk="0" fontAlgn="auto" hangingPunct="0">
              <a:spcBef>
                <a:spcPts val="0"/>
              </a:spcBef>
              <a:spcAft>
                <a:spcPts val="0"/>
              </a:spcAft>
            </a:pPr>
            <a:r>
              <a:rPr lang="tr-TR" b="1" dirty="0">
                <a:solidFill>
                  <a:prstClr val="black"/>
                </a:solidFill>
                <a:latin typeface="Arial" charset="0"/>
              </a:rPr>
              <a:t>in 4 hours </a:t>
            </a:r>
            <a:r>
              <a:rPr lang="tr-TR" b="1" dirty="0">
                <a:solidFill>
                  <a:srgbClr val="FF0000"/>
                </a:solidFill>
                <a:latin typeface="Arial" charset="0"/>
              </a:rPr>
              <a:t>4096</a:t>
            </a:r>
            <a:r>
              <a:rPr lang="tr-TR" b="1" dirty="0">
                <a:solidFill>
                  <a:prstClr val="black"/>
                </a:solidFill>
                <a:latin typeface="Arial" charset="0"/>
              </a:rPr>
              <a:t> bacteria </a:t>
            </a:r>
          </a:p>
          <a:p>
            <a:pPr algn="ctr" rtl="0" eaLnBrk="0" fontAlgn="auto" hangingPunct="0">
              <a:spcBef>
                <a:spcPts val="0"/>
              </a:spcBef>
              <a:spcAft>
                <a:spcPts val="0"/>
              </a:spcAft>
            </a:pPr>
            <a:r>
              <a:rPr lang="tr-TR" b="1" dirty="0">
                <a:solidFill>
                  <a:prstClr val="black"/>
                </a:solidFill>
                <a:latin typeface="Arial" charset="0"/>
              </a:rPr>
              <a:t>in 6 hours </a:t>
            </a:r>
            <a:r>
              <a:rPr lang="tr-TR" b="1" dirty="0">
                <a:solidFill>
                  <a:srgbClr val="FF0000"/>
                </a:solidFill>
                <a:latin typeface="Arial" charset="0"/>
              </a:rPr>
              <a:t>262144 </a:t>
            </a:r>
            <a:r>
              <a:rPr lang="tr-TR" b="1" dirty="0">
                <a:solidFill>
                  <a:prstClr val="black"/>
                </a:solidFill>
                <a:latin typeface="Arial" charset="0"/>
              </a:rPr>
              <a:t>bacteria</a:t>
            </a:r>
            <a:endParaRPr lang="tr-TR" b="1" dirty="0">
              <a:solidFill>
                <a:srgbClr val="FF0000"/>
              </a:solidFill>
              <a:latin typeface="Arial" charset="0"/>
            </a:endParaRPr>
          </a:p>
          <a:p>
            <a:pPr algn="ctr" rtl="0" eaLnBrk="0" fontAlgn="auto" hangingPunct="0">
              <a:spcBef>
                <a:spcPts val="0"/>
              </a:spcBef>
              <a:spcAft>
                <a:spcPts val="0"/>
              </a:spcAft>
            </a:pPr>
            <a:r>
              <a:rPr lang="tr-TR" b="1" dirty="0">
                <a:solidFill>
                  <a:prstClr val="black"/>
                </a:solidFill>
                <a:latin typeface="Arial" charset="0"/>
              </a:rPr>
              <a:t>in 12 hours </a:t>
            </a:r>
            <a:r>
              <a:rPr lang="tr-TR" b="1" dirty="0">
                <a:solidFill>
                  <a:srgbClr val="FF0000"/>
                </a:solidFill>
                <a:latin typeface="Arial" charset="0"/>
              </a:rPr>
              <a:t>68719476736</a:t>
            </a:r>
            <a:r>
              <a:rPr lang="tr-TR" b="1" dirty="0">
                <a:solidFill>
                  <a:prstClr val="black"/>
                </a:solidFill>
                <a:latin typeface="Arial" charset="0"/>
              </a:rPr>
              <a:t> bacteria </a:t>
            </a:r>
          </a:p>
          <a:p>
            <a:pPr algn="ctr" rtl="0" eaLnBrk="0" fontAlgn="auto" hangingPunct="0">
              <a:spcBef>
                <a:spcPts val="0"/>
              </a:spcBef>
              <a:spcAft>
                <a:spcPts val="0"/>
              </a:spcAft>
            </a:pPr>
            <a:r>
              <a:rPr lang="tr-TR" b="1" dirty="0">
                <a:solidFill>
                  <a:prstClr val="black"/>
                </a:solidFill>
                <a:latin typeface="Arial" charset="0"/>
              </a:rPr>
              <a:t>will form therotically</a:t>
            </a:r>
            <a:r>
              <a:rPr lang="tr-TR" sz="1650" dirty="0">
                <a:solidFill>
                  <a:prstClr val="black"/>
                </a:solidFill>
                <a:latin typeface="Arial" charset="0"/>
              </a:rPr>
              <a:t>.</a:t>
            </a:r>
          </a:p>
          <a:p>
            <a:pPr algn="ctr" rtl="0" eaLnBrk="0" fontAlgn="auto" hangingPunct="0">
              <a:spcBef>
                <a:spcPts val="0"/>
              </a:spcBef>
              <a:spcAft>
                <a:spcPts val="0"/>
              </a:spcAft>
            </a:pPr>
            <a:endParaRPr lang="tr-TR" sz="1650" dirty="0">
              <a:solidFill>
                <a:prstClr val="black"/>
              </a:solidFill>
              <a:latin typeface="Arial" charset="0"/>
            </a:endParaRPr>
          </a:p>
          <a:p>
            <a:pPr algn="ctr" rtl="0" eaLnBrk="0" fontAlgn="auto" hangingPunct="0">
              <a:spcBef>
                <a:spcPts val="0"/>
              </a:spcBef>
              <a:spcAft>
                <a:spcPts val="0"/>
              </a:spcAft>
            </a:pPr>
            <a:r>
              <a:rPr lang="tr-TR" b="1" dirty="0">
                <a:solidFill>
                  <a:srgbClr val="FF0000"/>
                </a:solidFill>
                <a:latin typeface="Arial" charset="0"/>
              </a:rPr>
              <a:t>	</a:t>
            </a:r>
            <a:endParaRPr lang="en-US" b="1" dirty="0">
              <a:solidFill>
                <a:srgbClr val="FF0000"/>
              </a:solidFill>
              <a:latin typeface="Arial" charset="0"/>
            </a:endParaRPr>
          </a:p>
        </p:txBody>
      </p:sp>
    </p:spTree>
    <p:extLst>
      <p:ext uri="{BB962C8B-B14F-4D97-AF65-F5344CB8AC3E}">
        <p14:creationId xmlns:p14="http://schemas.microsoft.com/office/powerpoint/2010/main" val="157646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46166"/>
            <a:ext cx="9144000" cy="679466"/>
          </a:xfrm>
          <a:prstGeom prst="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pPr>
            <a:endParaRPr lang="hi-IN" dirty="0">
              <a:solidFill>
                <a:prstClr val="white"/>
              </a:solidFill>
            </a:endParaRPr>
          </a:p>
        </p:txBody>
      </p:sp>
      <p:pic>
        <p:nvPicPr>
          <p:cNvPr id="6" name="Picture 5"/>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21023" r="29365" b="22458"/>
          <a:stretch/>
        </p:blipFill>
        <p:spPr>
          <a:xfrm>
            <a:off x="223661" y="5312334"/>
            <a:ext cx="367547" cy="601061"/>
          </a:xfrm>
          <a:prstGeom prst="rect">
            <a:avLst/>
          </a:prstGeom>
          <a:ln>
            <a:noFill/>
          </a:ln>
          <a:effectLst/>
        </p:spPr>
      </p:pic>
      <p:sp>
        <p:nvSpPr>
          <p:cNvPr id="7" name="Rectangle 6"/>
          <p:cNvSpPr/>
          <p:nvPr/>
        </p:nvSpPr>
        <p:spPr>
          <a:xfrm>
            <a:off x="728771" y="5546724"/>
            <a:ext cx="6495777" cy="369332"/>
          </a:xfrm>
          <a:prstGeom prst="rect">
            <a:avLst/>
          </a:prstGeom>
        </p:spPr>
        <p:txBody>
          <a:bodyPr wrap="square">
            <a:spAutoFit/>
          </a:bodyPr>
          <a:lstStyle/>
          <a:p>
            <a:pPr algn="l" rtl="0" fontAlgn="auto">
              <a:spcBef>
                <a:spcPts val="0"/>
              </a:spcBef>
              <a:spcAft>
                <a:spcPts val="0"/>
              </a:spcAft>
            </a:pPr>
            <a:r>
              <a:rPr lang="en-US" dirty="0">
                <a:solidFill>
                  <a:srgbClr val="FFFF00"/>
                </a:solidFill>
                <a:latin typeface="Bell MT" panose="02020503060305020303" pitchFamily="18" charset="0"/>
              </a:rPr>
              <a:t>IRAN</a:t>
            </a:r>
            <a:r>
              <a:rPr lang="en-US" dirty="0">
                <a:solidFill>
                  <a:srgbClr val="A5A5A5">
                    <a:lumMod val="20000"/>
                    <a:lumOff val="80000"/>
                  </a:srgbClr>
                </a:solidFill>
                <a:latin typeface="Bell MT" panose="02020503060305020303" pitchFamily="18" charset="0"/>
              </a:rPr>
              <a:t> </a:t>
            </a:r>
            <a:r>
              <a:rPr lang="en-US" dirty="0">
                <a:solidFill>
                  <a:srgbClr val="FFFF00"/>
                </a:solidFill>
                <a:latin typeface="Bell MT" panose="02020503060305020303" pitchFamily="18" charset="0"/>
              </a:rPr>
              <a:t>U</a:t>
            </a:r>
            <a:r>
              <a:rPr lang="en-US" dirty="0">
                <a:solidFill>
                  <a:srgbClr val="A5A5A5">
                    <a:lumMod val="20000"/>
                    <a:lumOff val="80000"/>
                  </a:srgbClr>
                </a:solidFill>
                <a:latin typeface="Bell MT" panose="02020503060305020303" pitchFamily="18" charset="0"/>
              </a:rPr>
              <a:t>niversity </a:t>
            </a:r>
            <a:r>
              <a:rPr lang="en-US" dirty="0">
                <a:solidFill>
                  <a:srgbClr val="FFFF00"/>
                </a:solidFill>
                <a:latin typeface="Bell MT" panose="02020503060305020303" pitchFamily="18" charset="0"/>
              </a:rPr>
              <a:t>M</a:t>
            </a:r>
            <a:r>
              <a:rPr lang="en-US" dirty="0">
                <a:solidFill>
                  <a:srgbClr val="A5A5A5">
                    <a:lumMod val="20000"/>
                    <a:lumOff val="80000"/>
                  </a:srgbClr>
                </a:solidFill>
                <a:latin typeface="Bell MT" panose="02020503060305020303" pitchFamily="18" charset="0"/>
              </a:rPr>
              <a:t>edical </a:t>
            </a:r>
            <a:r>
              <a:rPr lang="en-US" dirty="0">
                <a:solidFill>
                  <a:srgbClr val="FFFF00"/>
                </a:solidFill>
                <a:latin typeface="Bell MT" panose="02020503060305020303" pitchFamily="18" charset="0"/>
              </a:rPr>
              <a:t>S</a:t>
            </a:r>
            <a:r>
              <a:rPr lang="en-US" dirty="0">
                <a:solidFill>
                  <a:srgbClr val="A5A5A5">
                    <a:lumMod val="20000"/>
                    <a:lumOff val="80000"/>
                  </a:srgbClr>
                </a:solidFill>
                <a:latin typeface="Bell MT" panose="02020503060305020303" pitchFamily="18" charset="0"/>
              </a:rPr>
              <a:t>cience(IUMS)</a:t>
            </a:r>
            <a:endParaRPr lang="hi-IN" dirty="0">
              <a:solidFill>
                <a:srgbClr val="A5A5A5">
                  <a:lumMod val="20000"/>
                  <a:lumOff val="80000"/>
                </a:srgbClr>
              </a:solidFill>
              <a:latin typeface="Bell MT" panose="02020503060305020303" pitchFamily="18" charset="0"/>
              <a:cs typeface="Mangal" panose="02040503050203030202" pitchFamily="18" charset="0"/>
            </a:endParaRPr>
          </a:p>
        </p:txBody>
      </p:sp>
      <p:sp>
        <p:nvSpPr>
          <p:cNvPr id="9" name="Rectangle 3"/>
          <p:cNvSpPr>
            <a:spLocks noChangeArrowheads="1"/>
          </p:cNvSpPr>
          <p:nvPr/>
        </p:nvSpPr>
        <p:spPr bwMode="auto">
          <a:xfrm>
            <a:off x="0" y="857250"/>
            <a:ext cx="9144000" cy="4614379"/>
          </a:xfrm>
          <a:prstGeom prst="rect">
            <a:avLst/>
          </a:prstGeom>
          <a:gradFill rotWithShape="1">
            <a:gsLst>
              <a:gs pos="0">
                <a:schemeClr val="accent1"/>
              </a:gs>
              <a:gs pos="100000">
                <a:schemeClr val="bg1"/>
              </a:gs>
            </a:gsLst>
            <a:lin ang="5400000" scaled="1"/>
          </a:gradFill>
          <a:ln w="9525">
            <a:noFill/>
            <a:miter lim="800000"/>
            <a:headEnd/>
            <a:tailEnd/>
          </a:ln>
          <a:effectLst/>
        </p:spPr>
        <p:txBody>
          <a:bodyPr/>
          <a:lstStyle/>
          <a:p>
            <a:pPr algn="ctr" fontAlgn="auto">
              <a:spcBef>
                <a:spcPts val="0"/>
              </a:spcBef>
              <a:spcAft>
                <a:spcPts val="0"/>
              </a:spcAft>
            </a:pPr>
            <a:endParaRPr kumimoji="1" lang="fa-IR" sz="6000" dirty="0">
              <a:solidFill>
                <a:prstClr val="black"/>
              </a:solidFill>
              <a:latin typeface="Calibri"/>
              <a:cs typeface="B Titr" pitchFamily="2" charset="-78"/>
            </a:endParaRPr>
          </a:p>
          <a:p>
            <a:pPr algn="justLow" fontAlgn="auto">
              <a:spcBef>
                <a:spcPts val="0"/>
              </a:spcBef>
              <a:spcAft>
                <a:spcPts val="0"/>
              </a:spcAft>
            </a:pPr>
            <a:r>
              <a:rPr kumimoji="1" lang="ar-SA" sz="6000" dirty="0">
                <a:solidFill>
                  <a:prstClr val="black"/>
                </a:solidFill>
                <a:latin typeface="Calibri"/>
                <a:cs typeface="B Titr" pitchFamily="2" charset="-78"/>
              </a:rPr>
              <a:t>وبا يك بيماري عفوني</a:t>
            </a:r>
            <a:r>
              <a:rPr kumimoji="1" lang="fa-IR" sz="6000" dirty="0">
                <a:solidFill>
                  <a:prstClr val="black"/>
                </a:solidFill>
                <a:latin typeface="Calibri"/>
                <a:cs typeface="B Titr" pitchFamily="2" charset="-78"/>
              </a:rPr>
              <a:t>،</a:t>
            </a:r>
            <a:r>
              <a:rPr kumimoji="1" lang="ar-SA" sz="6000" dirty="0">
                <a:solidFill>
                  <a:prstClr val="black"/>
                </a:solidFill>
                <a:latin typeface="Calibri"/>
                <a:cs typeface="B Titr" pitchFamily="2" charset="-78"/>
              </a:rPr>
              <a:t> </a:t>
            </a:r>
            <a:r>
              <a:rPr kumimoji="1" lang="ar-SA" sz="6000" dirty="0">
                <a:solidFill>
                  <a:srgbClr val="FF0000"/>
                </a:solidFill>
                <a:latin typeface="Calibri"/>
                <a:cs typeface="B Titr" pitchFamily="2" charset="-78"/>
              </a:rPr>
              <a:t>خاص</a:t>
            </a:r>
            <a:r>
              <a:rPr kumimoji="1" lang="ar-SA" sz="6000" dirty="0">
                <a:solidFill>
                  <a:prstClr val="black"/>
                </a:solidFill>
                <a:latin typeface="Calibri"/>
                <a:cs typeface="B Titr" pitchFamily="2" charset="-78"/>
              </a:rPr>
              <a:t> انسان است كه توسط باكتري بنام ويبريو كلرا ايجاد مي شود</a:t>
            </a:r>
            <a:endParaRPr kumimoji="1" lang="en-US" sz="6000" dirty="0">
              <a:solidFill>
                <a:prstClr val="black"/>
              </a:solidFill>
              <a:latin typeface="Calibri"/>
              <a:cs typeface="B Titr" pitchFamily="2" charset="-78"/>
            </a:endParaRPr>
          </a:p>
        </p:txBody>
      </p:sp>
    </p:spTree>
    <p:extLst>
      <p:ext uri="{BB962C8B-B14F-4D97-AF65-F5344CB8AC3E}">
        <p14:creationId xmlns:p14="http://schemas.microsoft.com/office/powerpoint/2010/main" val="1327397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Autofit/>
          </a:bodyPr>
          <a:lstStyle/>
          <a:p>
            <a:pPr algn="ctr" eaLnBrk="1" fontAlgn="auto" hangingPunct="1">
              <a:spcAft>
                <a:spcPts val="0"/>
              </a:spcAft>
              <a:defRPr/>
            </a:pPr>
            <a:r>
              <a:rPr lang="fa-IR" sz="7200" b="1" dirty="0" smtClean="0">
                <a:cs typeface="B Nazanin" pitchFamily="2" charset="-78"/>
              </a:rPr>
              <a:t>دوره كمون بيماري</a:t>
            </a:r>
            <a:endParaRPr lang="en-US" sz="7200" b="1" dirty="0" smtClean="0">
              <a:cs typeface="B Nazanin" pitchFamily="2" charset="-78"/>
            </a:endParaRPr>
          </a:p>
        </p:txBody>
      </p:sp>
      <p:sp>
        <p:nvSpPr>
          <p:cNvPr id="24579" name="Rectangle 3"/>
          <p:cNvSpPr>
            <a:spLocks noGrp="1" noRot="1" noChangeArrowheads="1"/>
          </p:cNvSpPr>
          <p:nvPr>
            <p:ph type="body" idx="1"/>
          </p:nvPr>
        </p:nvSpPr>
        <p:spPr>
          <a:xfrm>
            <a:off x="457200" y="1600200"/>
            <a:ext cx="7467600" cy="4873625"/>
          </a:xfrm>
        </p:spPr>
        <p:txBody>
          <a:bodyPr/>
          <a:lstStyle/>
          <a:p>
            <a:pPr algn="just" rtl="1" eaLnBrk="1" hangingPunct="1">
              <a:buFont typeface="Wingdings" panose="05000000000000000000" pitchFamily="2" charset="2"/>
              <a:buNone/>
            </a:pPr>
            <a:r>
              <a:rPr lang="fa-IR" sz="4000" b="1" smtClean="0">
                <a:cs typeface="B Nazanin" panose="00000400000000000000" pitchFamily="2" charset="-78"/>
              </a:rPr>
              <a:t> </a:t>
            </a:r>
          </a:p>
          <a:p>
            <a:pPr algn="just" rtl="1" eaLnBrk="1" hangingPunct="1">
              <a:buFont typeface="Wingdings" panose="05000000000000000000" pitchFamily="2" charset="2"/>
              <a:buNone/>
            </a:pPr>
            <a:r>
              <a:rPr lang="fa-IR" sz="4000" b="1" smtClean="0">
                <a:cs typeface="B Nazanin" panose="00000400000000000000" pitchFamily="2" charset="-78"/>
              </a:rPr>
              <a:t>  چند ساعت تا چند روز و به طور معمول در حدود 1تا 3 روز است و به ازاي هر يك </a:t>
            </a:r>
            <a:r>
              <a:rPr lang="fa-IR" sz="4000" b="1" smtClean="0">
                <a:solidFill>
                  <a:srgbClr val="FF0000"/>
                </a:solidFill>
                <a:cs typeface="B Nazanin" panose="00000400000000000000" pitchFamily="2" charset="-78"/>
              </a:rPr>
              <a:t>مورد باليني </a:t>
            </a:r>
            <a:r>
              <a:rPr lang="fa-IR" sz="4000" b="1" smtClean="0">
                <a:cs typeface="B Nazanin" panose="00000400000000000000" pitchFamily="2" charset="-78"/>
              </a:rPr>
              <a:t>20 تا 100 مورد </a:t>
            </a:r>
            <a:r>
              <a:rPr lang="fa-IR" sz="4000" b="1" smtClean="0">
                <a:solidFill>
                  <a:srgbClr val="FF0000"/>
                </a:solidFill>
                <a:cs typeface="B Nazanin" panose="00000400000000000000" pitchFamily="2" charset="-78"/>
              </a:rPr>
              <a:t>بدون علامت </a:t>
            </a:r>
            <a:r>
              <a:rPr lang="fa-IR" sz="4000" b="1" smtClean="0">
                <a:cs typeface="B Nazanin" panose="00000400000000000000" pitchFamily="2" charset="-78"/>
              </a:rPr>
              <a:t>حادث مي گردد.</a:t>
            </a:r>
          </a:p>
          <a:p>
            <a:pPr algn="just" rtl="1" eaLnBrk="1" hangingPunct="1"/>
            <a:endParaRPr lang="en-US" sz="3200" b="1" smtClean="0">
              <a:cs typeface="B Nazanin" panose="00000400000000000000" pitchFamily="2" charset="-78"/>
            </a:endParaRPr>
          </a:p>
          <a:p>
            <a:pPr algn="just" rtl="1" eaLnBrk="1" hangingPunct="1"/>
            <a:endParaRPr lang="en-US" b="1" smtClean="0">
              <a:cs typeface="B Nazanin" panose="00000400000000000000" pitchFamily="2" charset="-78"/>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90649B-6B74-4863-9240-187D10119C2E}" type="slidenum">
              <a:rPr lang="en-US">
                <a:solidFill>
                  <a:srgbClr val="FFFFFF"/>
                </a:solidFill>
                <a:latin typeface="Century Schoolbook" panose="02040604050505020304" pitchFamily="18" charset="0"/>
              </a:rPr>
              <a:pPr eaLnBrk="1" hangingPunct="1"/>
              <a:t>14</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636263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ویبرو کلرا به هیچ یک از نسوج بدن نفوذ نمی کند این ارگانیسم همراه با آب یا غذای آلوده وارد بدن می شود ودصورتیکه از محیط اسیدی معده عبور کند و به روده باریک برسد شروع به تکثیر می کند و با خاصیت تحرک و تولید توکسین تولید بیماری می کند به نحوی که وقتی ویبریوها به لایه مخاطی روده نفوذ کند و در روده کلونیزه شود ، روده شروع به ترشح مایعات قلیایی مملو از صفرا می کند که برای رشد ویبرو کلرا بسیار مناسب است و تمامی علائم و نشانه ها و اختلالات متابولیکی که طی کلرا عارض می شود ناشی از دفع مایعات فراوان در روده ها است </a:t>
            </a:r>
            <a:endParaRPr lang="en-US" dirty="0"/>
          </a:p>
        </p:txBody>
      </p:sp>
    </p:spTree>
    <p:extLst>
      <p:ext uri="{BB962C8B-B14F-4D97-AF65-F5344CB8AC3E}">
        <p14:creationId xmlns:p14="http://schemas.microsoft.com/office/powerpoint/2010/main" val="347208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mn-cs"/>
              </a:rPr>
              <a:t>سیر طبیعی بیماری</a:t>
            </a:r>
            <a:endParaRPr lang="en-US" dirty="0">
              <a:cs typeface="+mn-cs"/>
            </a:endParaRPr>
          </a:p>
        </p:txBody>
      </p:sp>
      <p:sp>
        <p:nvSpPr>
          <p:cNvPr id="3" name="Content Placeholder 2"/>
          <p:cNvSpPr>
            <a:spLocks noGrp="1"/>
          </p:cNvSpPr>
          <p:nvPr>
            <p:ph idx="1"/>
          </p:nvPr>
        </p:nvSpPr>
        <p:spPr/>
        <p:txBody>
          <a:bodyPr/>
          <a:lstStyle/>
          <a:p>
            <a:r>
              <a:rPr lang="fa-IR" dirty="0" smtClean="0"/>
              <a:t>معمولا به دنبال پشت سر گذاشتن دوره کمون 12 ساعت تا 5 روز، اکثرموارد کلرا به صورت بدون علامت یا با علایم بالینی مختصر تظاهر می نماید</a:t>
            </a:r>
          </a:p>
          <a:p>
            <a:r>
              <a:rPr lang="fa-IR" dirty="0" smtClean="0"/>
              <a:t>در ابتلا با بیوتیپ کلاسیک در مقابل هر6 مورد عفونت ،یک مورد بالینی و در بایوتیپ التور در مقابل هر30 عفونت یک مورد بیماری دیده می شود </a:t>
            </a:r>
          </a:p>
          <a:p>
            <a:r>
              <a:rPr lang="fa-IR" dirty="0" smtClean="0"/>
              <a:t>موارد بیماری وبا 80 درصد اسهال سبک و خودمحدود شونده و 20 درصد شدید هستند </a:t>
            </a:r>
          </a:p>
          <a:p>
            <a:r>
              <a:rPr lang="fa-IR" dirty="0" smtClean="0"/>
              <a:t>موارد بدون علامت 2تا3هفته ویبریوی بیماریزا را با مدفوع دفع می کنند و در آلودگی آبها و ادامه اپیرمی نقش دارند </a:t>
            </a:r>
            <a:endParaRPr lang="en-US" dirty="0"/>
          </a:p>
        </p:txBody>
      </p:sp>
    </p:spTree>
    <p:extLst>
      <p:ext uri="{BB962C8B-B14F-4D97-AF65-F5344CB8AC3E}">
        <p14:creationId xmlns:p14="http://schemas.microsoft.com/office/powerpoint/2010/main" val="17499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mn-cs"/>
              </a:rPr>
              <a:t>در موارد شدید بیماری می تواند در عرض چند روزو حتی چند ساعت منجر به مرگ 50تا70 درصد افراد مبتلا شوند</a:t>
            </a:r>
            <a:endParaRPr lang="en-US" sz="3200" dirty="0">
              <a:cs typeface="+mn-cs"/>
            </a:endParaRPr>
          </a:p>
        </p:txBody>
      </p:sp>
      <p:sp>
        <p:nvSpPr>
          <p:cNvPr id="3" name="Content Placeholder 2"/>
          <p:cNvSpPr>
            <a:spLocks noGrp="1"/>
          </p:cNvSpPr>
          <p:nvPr>
            <p:ph idx="1"/>
          </p:nvPr>
        </p:nvSpPr>
        <p:spPr/>
        <p:txBody>
          <a:bodyPr>
            <a:normAutofit fontScale="92500" lnSpcReduction="20000"/>
          </a:bodyPr>
          <a:lstStyle/>
          <a:p>
            <a:r>
              <a:rPr lang="fa-IR" dirty="0" smtClean="0"/>
              <a:t>اولین علایم بیماری شامل افزایش حرکات دودی روده است که بیمر به صورت احساس پری و سرو صدا در شکم بیان می کند و سپس مدفوع شلی که نمای مشخص سوپ برنجی ندارد ظاهر می شود و بعد از چند بار دفع مدفوع آبکی ،مواد دفعی نمای لعاب برنجی به خود می گیرد و بوی ماهی پیدا می کند </a:t>
            </a:r>
          </a:p>
          <a:p>
            <a:r>
              <a:rPr lang="fa-IR" dirty="0" smtClean="0"/>
              <a:t>ازآنجا که تمامی علائم بیماری تقریبا ناشی از دفع آب و الکترولیتها است و شدت علائم به میزان دفع این مواد بستگی دارد سیر طبیعی هم با شدت دز هیدراتاسیون در ارتباط است به طوریکه موارد خفیف در عرض یک هفته بهبود می یابند و حال آنکه طی موارد شدید کلرا میزان دفع مایعات به یک لیتر در ساعت هم می رسد و در عرض4تا6 ساعت به دزهیدراتاسیون بیش از10درصدوزن بدن و شوک هیپوولمیک و کلاپس بیانجامد و درصورت عدم جبران مایعات و الکترولیتها به عوارض کلیوی ،قلبی ،تنفسی واسیدوزومرگ بیمار منجر می شود اغلب موارد مرگ درعرض بیش از18 ساعت حادث می شود.</a:t>
            </a:r>
            <a:endParaRPr lang="en-US" dirty="0"/>
          </a:p>
        </p:txBody>
      </p:sp>
    </p:spTree>
    <p:extLst>
      <p:ext uri="{BB962C8B-B14F-4D97-AF65-F5344CB8AC3E}">
        <p14:creationId xmlns:p14="http://schemas.microsoft.com/office/powerpoint/2010/main" val="298264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568952" cy="5688632"/>
          </a:xfrm>
        </p:spPr>
        <p:txBody>
          <a:bodyPr>
            <a:normAutofit fontScale="92500" lnSpcReduction="20000"/>
          </a:bodyPr>
          <a:lstStyle/>
          <a:p>
            <a:r>
              <a:rPr lang="fa-IR" dirty="0" smtClean="0"/>
              <a:t>عامل مرگ دهیراتاسیون بوده که همراه با تغلیظ خون ،کاهش فشارخون و ضعیف شدن نبض بیمار می باشد و به علت اینکه پوست بیمار خشک و تیره شده و خون غلیظ می شود به این بیماری مرگ آبی هم می گویند </a:t>
            </a:r>
          </a:p>
          <a:p>
            <a:r>
              <a:rPr lang="fa-IR" dirty="0" smtClean="0"/>
              <a:t>به طور کلی در سیر طبیعی کلرا وقتی شدت دزهیراتاسیون به2-3 درصدوزن بدن برسد بیماردچار تشنگی شدید میشود و گرچه احتمالا دچار استفراغ نیز هست ولی اگر از مایعات حاوی گلوکز و نمک استفاده شود به تعادل مایعات و الکترولیت های او کمک می شود </a:t>
            </a:r>
          </a:p>
          <a:p>
            <a:r>
              <a:rPr lang="fa-IR" dirty="0" smtClean="0"/>
              <a:t>وقتی شدت دزهیدراتاسیون به 5 درصد وزن بدن برسد قابلیت ارتجاع پوست کاهش می یابد ،نبض سریعتر شده و به اسانی لمس نمی شود و بیمار ضعیف و افسرده به نظر می رسد و از حجم ادرار کاسته می شود.</a:t>
            </a:r>
          </a:p>
          <a:p>
            <a:r>
              <a:rPr lang="fa-IR" dirty="0" smtClean="0"/>
              <a:t>زمانیکه شدت دزهیدراتاسیون به 10 درصد برسد خطر شوک هیپوولمیک وجوددارد در این حالت بیمار شدیدا ناراحت به نظر می رسدو ضربان قلب او سریع و نبض رادیال غیر قابل لمس است و فشار خون پایین و غیر قابل بررسی است در این مرحله بدن و مخصوصا دست و پای بیمار سرد است و پوست انگشتان دست چروکیده و نوک انگشتان و زبان و لبهاکبود است ضمننا دهان بیمار خشک و چشمان او بی فروغ و صدای او دچار گرفتگی می شود و از تشنگی بسیار شدید و دردهای کرامپی اندامها و گاهی درد عضلات شکم شکایت نموده و تنفس سریع و عمیق می شود همچنین مقادیر زیادی بیکربنات از طریق مدفوع </a:t>
            </a:r>
          </a:p>
        </p:txBody>
      </p:sp>
    </p:spTree>
    <p:extLst>
      <p:ext uri="{BB962C8B-B14F-4D97-AF65-F5344CB8AC3E}">
        <p14:creationId xmlns:p14="http://schemas.microsoft.com/office/powerpoint/2010/main" val="3472363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6381328"/>
          </a:xfrm>
        </p:spPr>
        <p:txBody>
          <a:bodyPr/>
          <a:lstStyle/>
          <a:p>
            <a:pPr marL="0" indent="0">
              <a:buNone/>
            </a:pPr>
            <a:r>
              <a:rPr lang="fa-IR" dirty="0" smtClean="0"/>
              <a:t>دفع می شود و باعث اسیدوز می شود .بازه ادرار هم به صفر می رسد ولی معمولا هوشیاری بیمار تغییری نمی کند و بیمار در این مرحله به مقادیر زیادی مایع نیاز دارد که بایستی سریع از طریق وریدی دریافت نماید و در غیر اینصورت به علت شوک هیپوولمیک ،اسیدوز متابولیک و اورمی تلف خواهد شد .</a:t>
            </a:r>
          </a:p>
          <a:p>
            <a:pPr marL="0" indent="0">
              <a:buNone/>
            </a:pPr>
            <a:r>
              <a:rPr lang="fa-IR" dirty="0" smtClean="0"/>
              <a:t>*  گاهی در مراحل انتهایی بیمار ممکن است آگاهی خود را از دست داده و بیهوش شود </a:t>
            </a:r>
            <a:endParaRPr lang="en-US" dirty="0"/>
          </a:p>
        </p:txBody>
      </p:sp>
    </p:spTree>
    <p:extLst>
      <p:ext uri="{BB962C8B-B14F-4D97-AF65-F5344CB8AC3E}">
        <p14:creationId xmlns:p14="http://schemas.microsoft.com/office/powerpoint/2010/main" val="209047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836712"/>
            <a:ext cx="7498080" cy="2304256"/>
          </a:xfrm>
        </p:spPr>
        <p:txBody>
          <a:bodyPr>
            <a:noAutofit/>
          </a:bodyPr>
          <a:lstStyle/>
          <a:p>
            <a:pPr algn="ctr"/>
            <a:r>
              <a:rPr lang="fa-IR" sz="3200" b="1" dirty="0" smtClean="0">
                <a:solidFill>
                  <a:schemeClr val="tx1"/>
                </a:solidFill>
                <a:latin typeface="+mn-lt"/>
                <a:ea typeface="+mn-ea"/>
                <a:cs typeface="B Yagut" pitchFamily="2" charset="-78"/>
              </a:rPr>
              <a:t>سیتم مراقبت بیماریهای منتقله از آب و مواد غذائی </a:t>
            </a:r>
          </a:p>
        </p:txBody>
      </p:sp>
      <p:sp>
        <p:nvSpPr>
          <p:cNvPr id="3" name="Content Placeholder 2"/>
          <p:cNvSpPr>
            <a:spLocks noGrp="1"/>
          </p:cNvSpPr>
          <p:nvPr>
            <p:ph idx="1"/>
          </p:nvPr>
        </p:nvSpPr>
        <p:spPr>
          <a:xfrm>
            <a:off x="1435608" y="3501008"/>
            <a:ext cx="7498080" cy="2747392"/>
          </a:xfrm>
        </p:spPr>
        <p:txBody>
          <a:bodyPr>
            <a:normAutofit/>
          </a:bodyPr>
          <a:lstStyle/>
          <a:p>
            <a:pPr algn="ctr">
              <a:buNone/>
            </a:pPr>
            <a:endParaRPr lang="fa-IR" sz="2800" b="1" dirty="0" smtClean="0">
              <a:cs typeface="B Yagut" pitchFamily="2" charset="-78"/>
            </a:endParaRPr>
          </a:p>
          <a:p>
            <a:pPr algn="ctr">
              <a:buNone/>
            </a:pPr>
            <a:endParaRPr lang="fa-IR" sz="2800" b="1" dirty="0">
              <a:cs typeface="B Yagut" pitchFamily="2" charset="-78"/>
            </a:endParaRPr>
          </a:p>
          <a:p>
            <a:pPr algn="ctr">
              <a:buNone/>
            </a:pPr>
            <a:endParaRPr lang="fa-IR" sz="2800" b="1" dirty="0" smtClean="0">
              <a:cs typeface="B Yagut" pitchFamily="2" charset="-78"/>
            </a:endParaRPr>
          </a:p>
          <a:p>
            <a:pPr algn="ctr">
              <a:buNone/>
            </a:pPr>
            <a:endParaRPr lang="fa-IR" sz="2800" b="1" dirty="0">
              <a:cs typeface="B Yagut" pitchFamily="2" charset="-78"/>
            </a:endParaRPr>
          </a:p>
          <a:p>
            <a:pPr algn="ctr">
              <a:buNone/>
            </a:pPr>
            <a:r>
              <a:rPr lang="fa-IR" sz="2800" b="1" smtClean="0">
                <a:cs typeface="B Yagut" pitchFamily="2" charset="-78"/>
              </a:rPr>
              <a:t>خانم </a:t>
            </a:r>
            <a:r>
              <a:rPr lang="fa-IR" sz="2800" b="1" dirty="0" smtClean="0">
                <a:cs typeface="B Yagut" pitchFamily="2" charset="-78"/>
              </a:rPr>
              <a:t>آقاجانی </a:t>
            </a:r>
            <a:endParaRPr lang="fa-IR" sz="2800" b="1" dirty="0">
              <a:cs typeface="B Yagut" pitchFamily="2" charset="-78"/>
            </a:endParaRPr>
          </a:p>
        </p:txBody>
      </p:sp>
      <p:pic>
        <p:nvPicPr>
          <p:cNvPr id="4" name="Picture 1030"/>
          <p:cNvPicPr>
            <a:picLocks noChangeAspect="1" noChangeArrowheads="1"/>
          </p:cNvPicPr>
          <p:nvPr/>
        </p:nvPicPr>
        <p:blipFill>
          <a:blip r:embed="rId2" cstate="print"/>
          <a:srcRect/>
          <a:stretch>
            <a:fillRect/>
          </a:stretch>
        </p:blipFill>
        <p:spPr bwMode="auto">
          <a:xfrm>
            <a:off x="0" y="0"/>
            <a:ext cx="1115616" cy="198884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r" eaLnBrk="1" fontAlgn="auto" hangingPunct="1">
              <a:spcAft>
                <a:spcPts val="0"/>
              </a:spcAft>
              <a:defRPr/>
            </a:pPr>
            <a:r>
              <a:rPr lang="fa-IR" sz="4000" b="1" dirty="0" smtClean="0">
                <a:solidFill>
                  <a:schemeClr val="tx1"/>
                </a:solidFill>
                <a:cs typeface="B Nazanin" pitchFamily="2" charset="-78"/>
              </a:rPr>
              <a:t>علائم و نشانه ها:</a:t>
            </a:r>
            <a:r>
              <a:rPr lang="en-US" sz="4000" b="1" dirty="0" smtClean="0">
                <a:solidFill>
                  <a:schemeClr val="tx1"/>
                </a:solidFill>
                <a:cs typeface="B Nazanin" pitchFamily="2" charset="-78"/>
              </a:rPr>
              <a:t> </a:t>
            </a:r>
            <a:r>
              <a:rPr lang="fa-IR" sz="4000" b="1" dirty="0" smtClean="0">
                <a:solidFill>
                  <a:schemeClr val="tx1"/>
                </a:solidFill>
                <a:cs typeface="B Nazanin" pitchFamily="2" charset="-78"/>
              </a:rPr>
              <a:t>در یک جمع بندی کلی</a:t>
            </a:r>
            <a:r>
              <a:rPr lang="fa-IR" sz="4000" dirty="0" smtClean="0">
                <a:solidFill>
                  <a:schemeClr val="tx1"/>
                </a:solidFill>
                <a:cs typeface="B Nazanin" pitchFamily="2" charset="-78"/>
              </a:rPr>
              <a:t/>
            </a:r>
            <a:br>
              <a:rPr lang="fa-IR" sz="4000" dirty="0" smtClean="0">
                <a:solidFill>
                  <a:schemeClr val="tx1"/>
                </a:solidFill>
                <a:cs typeface="B Nazanin" pitchFamily="2" charset="-78"/>
              </a:rPr>
            </a:br>
            <a:endParaRPr lang="en-US" sz="4000" dirty="0" smtClean="0">
              <a:solidFill>
                <a:schemeClr val="tx1"/>
              </a:solidFill>
              <a:cs typeface="B Nazanin" pitchFamily="2" charset="-78"/>
            </a:endParaRPr>
          </a:p>
        </p:txBody>
      </p:sp>
      <p:sp>
        <p:nvSpPr>
          <p:cNvPr id="34819" name="Rectangle 3"/>
          <p:cNvSpPr>
            <a:spLocks noGrp="1" noChangeArrowheads="1"/>
          </p:cNvSpPr>
          <p:nvPr>
            <p:ph type="body" idx="1"/>
          </p:nvPr>
        </p:nvSpPr>
        <p:spPr>
          <a:xfrm>
            <a:off x="457200" y="1357313"/>
            <a:ext cx="8382000" cy="4768850"/>
          </a:xfrm>
        </p:spPr>
        <p:txBody>
          <a:bodyPr/>
          <a:lstStyle/>
          <a:p>
            <a:pPr marL="609600" indent="-609600" algn="r" rtl="1" eaLnBrk="1" hangingPunct="1">
              <a:buFontTx/>
              <a:buAutoNum type="arabicPeriod"/>
            </a:pPr>
            <a:r>
              <a:rPr lang="fa-IR" sz="3200" b="1" smtClean="0">
                <a:cs typeface="Nazanin" panose="00000400000000000000" pitchFamily="2" charset="-78"/>
              </a:rPr>
              <a:t>اسهال آبکی حجیم و جهنده با اجابت مزاج غیر قابل شمارش</a:t>
            </a:r>
          </a:p>
          <a:p>
            <a:pPr marL="609600" indent="-609600" algn="r" rtl="1" eaLnBrk="1" hangingPunct="1">
              <a:buFontTx/>
              <a:buAutoNum type="arabicPeriod"/>
            </a:pPr>
            <a:r>
              <a:rPr lang="fa-IR" sz="3200" b="1" smtClean="0">
                <a:cs typeface="Nazanin" panose="00000400000000000000" pitchFamily="2" charset="-78"/>
              </a:rPr>
              <a:t>اسهال بدون تب، بدون دل درد و بدون زور پیچ شکم</a:t>
            </a:r>
          </a:p>
          <a:p>
            <a:pPr marL="609600" indent="-609600" algn="r" rtl="1" eaLnBrk="1" hangingPunct="1">
              <a:buFontTx/>
              <a:buAutoNum type="arabicPeriod"/>
            </a:pPr>
            <a:r>
              <a:rPr lang="fa-IR" sz="3200" b="1" smtClean="0">
                <a:cs typeface="Nazanin" panose="00000400000000000000" pitchFamily="2" charset="-78"/>
              </a:rPr>
              <a:t>استفراغ بدون تهوع قبلی</a:t>
            </a:r>
          </a:p>
          <a:p>
            <a:pPr marL="609600" indent="-609600" algn="r" rtl="1" eaLnBrk="1" hangingPunct="1">
              <a:buFontTx/>
              <a:buAutoNum type="arabicPeriod"/>
            </a:pPr>
            <a:r>
              <a:rPr lang="fa-IR" sz="3200" b="1" smtClean="0">
                <a:cs typeface="Nazanin" panose="00000400000000000000" pitchFamily="2" charset="-78"/>
              </a:rPr>
              <a:t>اسپاسم و درد عضلات پشت ساق پا</a:t>
            </a:r>
          </a:p>
          <a:p>
            <a:pPr marL="609600" indent="-609600" algn="r" rtl="1" eaLnBrk="1" hangingPunct="1">
              <a:buFontTx/>
              <a:buAutoNum type="arabicPeriod"/>
            </a:pPr>
            <a:r>
              <a:rPr lang="fa-IR" sz="3200" b="1" smtClean="0">
                <a:cs typeface="Nazanin" panose="00000400000000000000" pitchFamily="2" charset="-78"/>
              </a:rPr>
              <a:t>عطش و تشنگی فراوان</a:t>
            </a:r>
          </a:p>
          <a:p>
            <a:pPr marL="609600" indent="-609600" algn="r" rtl="1" eaLnBrk="1" hangingPunct="1">
              <a:buFontTx/>
              <a:buAutoNum type="arabicPeriod"/>
            </a:pPr>
            <a:r>
              <a:rPr lang="fa-IR" sz="3200" b="1" smtClean="0">
                <a:cs typeface="Nazanin" panose="00000400000000000000" pitchFamily="2" charset="-78"/>
              </a:rPr>
              <a:t>کم شدن یا قطع ادرار</a:t>
            </a:r>
            <a:endParaRPr lang="en-US" sz="3200" b="1"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23559C-504A-4FA6-A7D1-B5452DCDFAFF}" type="slidenum">
              <a:rPr lang="en-US">
                <a:solidFill>
                  <a:srgbClr val="FFFFFF"/>
                </a:solidFill>
                <a:latin typeface="Century Schoolbook" panose="02040604050505020304" pitchFamily="18" charset="0"/>
              </a:rPr>
              <a:pPr eaLnBrk="1" hangingPunct="1"/>
              <a:t>20</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876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r>
              <a:rPr lang="fa-IR" sz="3600" dirty="0" smtClean="0"/>
              <a:t>توجه شود که بیماران مبتلا به وبای خفیف و بدون علامت به مراتب خطرناکتر از مبتلایان به وبای شدید هستند و نقش بارزتری در انتقال عفونت دارند</a:t>
            </a:r>
            <a:endParaRPr lang="en-US" sz="3600" dirty="0" smtClean="0">
              <a:cs typeface="B Nazanin" panose="00000400000000000000" pitchFamily="2" charset="-78"/>
            </a:endParaRPr>
          </a:p>
          <a:p>
            <a:endParaRPr lang="en-US" sz="3600"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21</a:t>
            </a:fld>
            <a:endParaRPr lang="en-US"/>
          </a:p>
        </p:txBody>
      </p:sp>
    </p:spTree>
    <p:extLst>
      <p:ext uri="{BB962C8B-B14F-4D97-AF65-F5344CB8AC3E}">
        <p14:creationId xmlns:p14="http://schemas.microsoft.com/office/powerpoint/2010/main" val="279040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algn="r" rtl="1" eaLnBrk="1" fontAlgn="auto" hangingPunct="1">
              <a:spcAft>
                <a:spcPts val="0"/>
              </a:spcAft>
              <a:defRPr/>
            </a:pPr>
            <a:r>
              <a:rPr lang="fa-IR" sz="7200" b="1" dirty="0" smtClean="0">
                <a:solidFill>
                  <a:schemeClr val="tx1"/>
                </a:solidFill>
                <a:cs typeface="Nazanin" pitchFamily="2" charset="-78"/>
              </a:rPr>
              <a:t>نکته!</a:t>
            </a:r>
            <a:endParaRPr lang="en-US" sz="7200" b="1" dirty="0" smtClean="0">
              <a:solidFill>
                <a:schemeClr val="tx1"/>
              </a:solidFill>
              <a:cs typeface="Nazanin" pitchFamily="2" charset="-78"/>
            </a:endParaRPr>
          </a:p>
        </p:txBody>
      </p:sp>
      <p:sp>
        <p:nvSpPr>
          <p:cNvPr id="38915" name="Rectangle 3"/>
          <p:cNvSpPr>
            <a:spLocks noGrp="1" noChangeArrowheads="1"/>
          </p:cNvSpPr>
          <p:nvPr>
            <p:ph type="body" idx="1"/>
          </p:nvPr>
        </p:nvSpPr>
        <p:spPr>
          <a:xfrm>
            <a:off x="457200" y="1600200"/>
            <a:ext cx="7467600" cy="4873625"/>
          </a:xfrm>
        </p:spPr>
        <p:txBody>
          <a:bodyPr/>
          <a:lstStyle/>
          <a:p>
            <a:pPr marL="609600" indent="-609600" algn="r" rtl="1" eaLnBrk="1" hangingPunct="1"/>
            <a:r>
              <a:rPr lang="fa-IR" b="1" dirty="0" smtClean="0">
                <a:cs typeface="Nazanin" panose="00000400000000000000" pitchFamily="2" charset="-78"/>
              </a:rPr>
              <a:t>آنتی بیوتیک های انتخابی طبق آخرین دستورالعمل </a:t>
            </a:r>
          </a:p>
          <a:p>
            <a:pPr marL="609600" indent="-609600" algn="r" rtl="1" eaLnBrk="1" hangingPunct="1">
              <a:buFont typeface="Wingdings" panose="05000000000000000000" pitchFamily="2" charset="2"/>
              <a:buNone/>
            </a:pPr>
            <a:endParaRPr lang="fa-IR" b="1" dirty="0" smtClean="0">
              <a:cs typeface="Nazanin" panose="00000400000000000000" pitchFamily="2" charset="-78"/>
            </a:endParaRPr>
          </a:p>
          <a:p>
            <a:pPr marL="609600" indent="-609600" algn="r" rtl="1" eaLnBrk="1" hangingPunct="1"/>
            <a:r>
              <a:rPr lang="fa-IR" b="1" dirty="0" smtClean="0">
                <a:cs typeface="Nazanin" panose="00000400000000000000" pitchFamily="2" charset="-78"/>
              </a:rPr>
              <a:t>استفاده از داروهای کاهنده حرکات روده مانند دیفنوکسیلات و لوپرامید، داروهای ضد تهوع توصیه نمی شود.</a:t>
            </a:r>
          </a:p>
          <a:p>
            <a:pPr marL="609600" indent="-609600" algn="r" rtl="1" eaLnBrk="1" hangingPunct="1"/>
            <a:endParaRPr lang="en-US" b="1" dirty="0"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AC895D-F8A6-48A4-BD3E-D415AE1E8A54}" type="slidenum">
              <a:rPr lang="en-US">
                <a:solidFill>
                  <a:srgbClr val="FFFFFF"/>
                </a:solidFill>
                <a:latin typeface="Century Schoolbook" panose="02040604050505020304" pitchFamily="18" charset="0"/>
              </a:rPr>
              <a:pPr eaLnBrk="1" hangingPunct="1"/>
              <a:t>22</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686339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fontAlgn="auto" hangingPunct="1">
              <a:spcAft>
                <a:spcPts val="0"/>
              </a:spcAft>
              <a:defRPr/>
            </a:pPr>
            <a:r>
              <a:rPr lang="fa-IR" sz="5400" b="1" dirty="0" smtClean="0">
                <a:solidFill>
                  <a:schemeClr val="tx1"/>
                </a:solidFill>
                <a:cs typeface="B Nazanin" pitchFamily="2" charset="-78"/>
              </a:rPr>
              <a:t>مخزن ومنبع بیماری</a:t>
            </a:r>
            <a:endParaRPr lang="en-US" sz="5400" b="1" dirty="0" smtClean="0">
              <a:solidFill>
                <a:schemeClr val="tx1"/>
              </a:solidFill>
              <a:cs typeface="B Nazanin" pitchFamily="2" charset="-78"/>
            </a:endParaRPr>
          </a:p>
        </p:txBody>
      </p:sp>
      <p:sp>
        <p:nvSpPr>
          <p:cNvPr id="30723" name="Rectangle 3"/>
          <p:cNvSpPr>
            <a:spLocks noGrp="1" noChangeArrowheads="1"/>
          </p:cNvSpPr>
          <p:nvPr>
            <p:ph type="body" idx="1"/>
          </p:nvPr>
        </p:nvSpPr>
        <p:spPr>
          <a:xfrm>
            <a:off x="457200" y="1600200"/>
            <a:ext cx="7467600" cy="4873625"/>
          </a:xfrm>
        </p:spPr>
        <p:txBody>
          <a:bodyPr/>
          <a:lstStyle/>
          <a:p>
            <a:pPr algn="r" rtl="1" eaLnBrk="1" hangingPunct="1">
              <a:buFontTx/>
              <a:buNone/>
            </a:pPr>
            <a:r>
              <a:rPr lang="fa-IR" b="1" dirty="0" smtClean="0">
                <a:cs typeface="Nazanin" panose="00000400000000000000" pitchFamily="2" charset="-78"/>
              </a:rPr>
              <a:t>  </a:t>
            </a:r>
            <a:r>
              <a:rPr lang="fa-IR" sz="3200" b="1" dirty="0" smtClean="0">
                <a:cs typeface="B Nazanin" panose="00000400000000000000" pitchFamily="2" charset="-78"/>
              </a:rPr>
              <a:t>انسان </a:t>
            </a:r>
            <a:r>
              <a:rPr lang="fa-IR" sz="3200" b="1" dirty="0" smtClean="0">
                <a:solidFill>
                  <a:srgbClr val="FF0000"/>
                </a:solidFill>
                <a:cs typeface="B Nazanin" panose="00000400000000000000" pitchFamily="2" charset="-78"/>
              </a:rPr>
              <a:t>مخزن اصلی </a:t>
            </a:r>
            <a:r>
              <a:rPr lang="fa-IR" sz="3200" b="1" dirty="0" smtClean="0">
                <a:cs typeface="B Nazanin" panose="00000400000000000000" pitchFamily="2" charset="-78"/>
              </a:rPr>
              <a:t>وباست که میتواند به دو صورت بیمار یا حامل باشد.و اگرچه مخزن حیوانی شناخته شده ای وجود ندارد در خارج از بدن انسان از وجود پلانکتونهای موجود در اب به عنوان زیستگاه استفاده می کند و به حالت غیر قابل کشت، باقی مانده و درزمان و شرایط دیگری به شکل بیماری زا و قابل کشت برمی گردد</a:t>
            </a:r>
          </a:p>
          <a:p>
            <a:pPr algn="r" rtl="1" eaLnBrk="1" hangingPunct="1">
              <a:buFontTx/>
              <a:buNone/>
            </a:pPr>
            <a:r>
              <a:rPr lang="fa-IR" sz="3600" b="1" dirty="0" smtClean="0">
                <a:cs typeface="B Nazanin" panose="00000400000000000000" pitchFamily="2" charset="-78"/>
              </a:rPr>
              <a:t>  </a:t>
            </a:r>
            <a:r>
              <a:rPr lang="fa-IR" sz="3600" b="1" dirty="0" smtClean="0">
                <a:solidFill>
                  <a:srgbClr val="FF0000"/>
                </a:solidFill>
                <a:cs typeface="B Nazanin" panose="00000400000000000000" pitchFamily="2" charset="-78"/>
              </a:rPr>
              <a:t>منبع بیماری</a:t>
            </a:r>
            <a:r>
              <a:rPr lang="fa-IR" sz="3600" b="1" dirty="0" smtClean="0">
                <a:cs typeface="B Nazanin" panose="00000400000000000000" pitchFamily="2" charset="-78"/>
              </a:rPr>
              <a:t>، اسهال واستفراغ بیماران و حاملان بیماری است</a:t>
            </a:r>
            <a:r>
              <a:rPr lang="fa-IR" sz="3600" dirty="0" smtClean="0">
                <a:cs typeface="B Nazanin" panose="00000400000000000000" pitchFamily="2" charset="-78"/>
              </a:rPr>
              <a:t>.</a:t>
            </a:r>
            <a:endParaRPr lang="en-US" sz="3600" dirty="0" smtClean="0">
              <a:cs typeface="B 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5268BE-00A1-4EF6-821B-0B5EBF4FE02B}" type="slidenum">
              <a:rPr lang="en-US">
                <a:solidFill>
                  <a:srgbClr val="FFFFFF"/>
                </a:solidFill>
                <a:latin typeface="Century Schoolbook" panose="02040604050505020304" pitchFamily="18" charset="0"/>
              </a:rPr>
              <a:pPr eaLnBrk="1" hangingPunct="1"/>
              <a:t>23</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25588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نحوه انتقال بیماری وبا در جمعیت :</a:t>
            </a:r>
            <a:br>
              <a:rPr lang="fa-IR" dirty="0" smtClean="0"/>
            </a:br>
            <a:endParaRPr lang="en-US" dirty="0"/>
          </a:p>
        </p:txBody>
      </p:sp>
      <p:sp>
        <p:nvSpPr>
          <p:cNvPr id="3" name="Content Placeholder 2"/>
          <p:cNvSpPr>
            <a:spLocks noGrp="1"/>
          </p:cNvSpPr>
          <p:nvPr>
            <p:ph sz="quarter" idx="1"/>
          </p:nvPr>
        </p:nvSpPr>
        <p:spPr/>
        <p:txBody>
          <a:bodyPr/>
          <a:lstStyle/>
          <a:p>
            <a:pPr algn="r" rtl="1"/>
            <a:r>
              <a:rPr lang="fa-IR" dirty="0" smtClean="0"/>
              <a:t>از طریق آب آلوده به مدفوع یا مواد استفراغ شده مبتلایان به وبا </a:t>
            </a:r>
          </a:p>
          <a:p>
            <a:pPr algn="r" rtl="1"/>
            <a:r>
              <a:rPr lang="fa-IR" dirty="0" smtClean="0"/>
              <a:t> با وسعت کمتری از طریق آب آلوده به مدفوع ناقلان ویبریو کلرا </a:t>
            </a:r>
          </a:p>
          <a:p>
            <a:pPr algn="r" rtl="1"/>
            <a:r>
              <a:rPr lang="fa-IR" dirty="0" smtClean="0"/>
              <a:t>از طریق خوردن مواد غذایی آلوده به آبهای کثیف ،مدفوع و یا دستهای آغشته به خاکهای آلوده </a:t>
            </a:r>
          </a:p>
          <a:p>
            <a:pPr algn="r" rtl="1"/>
            <a:r>
              <a:rPr lang="fa-IR" dirty="0" smtClean="0"/>
              <a:t>از طریق مگس </a:t>
            </a:r>
          </a:p>
          <a:p>
            <a:pPr algn="r" rtl="1"/>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24</a:t>
            </a:fld>
            <a:endParaRPr lang="en-US"/>
          </a:p>
        </p:txBody>
      </p:sp>
    </p:spTree>
    <p:extLst>
      <p:ext uri="{BB962C8B-B14F-4D97-AF65-F5344CB8AC3E}">
        <p14:creationId xmlns:p14="http://schemas.microsoft.com/office/powerpoint/2010/main" val="887483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میزان حملات ثانویه </a:t>
            </a:r>
            <a:endParaRPr lang="en-US" dirty="0"/>
          </a:p>
        </p:txBody>
      </p:sp>
      <p:sp>
        <p:nvSpPr>
          <p:cNvPr id="3" name="Content Placeholder 2"/>
          <p:cNvSpPr>
            <a:spLocks noGrp="1"/>
          </p:cNvSpPr>
          <p:nvPr>
            <p:ph sz="quarter" idx="1"/>
          </p:nvPr>
        </p:nvSpPr>
        <p:spPr/>
        <p:txBody>
          <a:bodyPr/>
          <a:lstStyle/>
          <a:p>
            <a:pPr algn="r" rtl="1"/>
            <a:r>
              <a:rPr lang="fa-IR" dirty="0" smtClean="0"/>
              <a:t>براساس مطالعات حدود3-5 درصد اعضای خانواده ی فرد مبتلا به وبا دچار این بیماری خواهند شد . به طورکلی انتقال انسان به انسان منجر به بروز همه گیری وبا نمی شود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25</a:t>
            </a:fld>
            <a:endParaRPr lang="en-US"/>
          </a:p>
        </p:txBody>
      </p:sp>
    </p:spTree>
    <p:extLst>
      <p:ext uri="{BB962C8B-B14F-4D97-AF65-F5344CB8AC3E}">
        <p14:creationId xmlns:p14="http://schemas.microsoft.com/office/powerpoint/2010/main" val="4091222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rtl="1" eaLnBrk="1" fontAlgn="auto" hangingPunct="1">
              <a:spcAft>
                <a:spcPts val="0"/>
              </a:spcAft>
              <a:defRPr/>
            </a:pPr>
            <a:r>
              <a:rPr lang="fa-IR" b="1" dirty="0" smtClean="0">
                <a:solidFill>
                  <a:schemeClr val="tx1"/>
                </a:solidFill>
                <a:cs typeface="Nazanin" pitchFamily="2" charset="-78"/>
              </a:rPr>
              <a:t>راه های انتقال وبا:</a:t>
            </a:r>
            <a:endParaRPr lang="en-US" b="1" dirty="0" smtClean="0">
              <a:solidFill>
                <a:schemeClr val="tx1"/>
              </a:solidFill>
              <a:cs typeface="Nazanin" pitchFamily="2" charset="-78"/>
            </a:endParaRPr>
          </a:p>
        </p:txBody>
      </p:sp>
      <p:sp>
        <p:nvSpPr>
          <p:cNvPr id="21507" name="Rectangle 3"/>
          <p:cNvSpPr>
            <a:spLocks noGrp="1" noChangeArrowheads="1"/>
          </p:cNvSpPr>
          <p:nvPr>
            <p:ph type="body" idx="1"/>
          </p:nvPr>
        </p:nvSpPr>
        <p:spPr>
          <a:xfrm>
            <a:off x="457200" y="1600200"/>
            <a:ext cx="7467600" cy="4873625"/>
          </a:xfrm>
        </p:spPr>
        <p:txBody>
          <a:bodyPr/>
          <a:lstStyle/>
          <a:p>
            <a:pPr algn="r" rtl="1" eaLnBrk="1" hangingPunct="1">
              <a:buFont typeface="Wingdings" panose="05000000000000000000" pitchFamily="2" charset="2"/>
              <a:buChar char="§"/>
            </a:pPr>
            <a:r>
              <a:rPr lang="en-US" b="1" dirty="0" smtClean="0">
                <a:cs typeface="B Nazanin" panose="00000400000000000000" pitchFamily="2" charset="-78"/>
              </a:rPr>
              <a:t>Fecal-oral</a:t>
            </a:r>
          </a:p>
          <a:p>
            <a:pPr algn="r" rtl="1" eaLnBrk="1" hangingPunct="1">
              <a:buFont typeface="Wingdings" panose="05000000000000000000" pitchFamily="2" charset="2"/>
              <a:buChar char="§"/>
            </a:pPr>
            <a:r>
              <a:rPr lang="fa-IR" b="1" dirty="0" smtClean="0">
                <a:cs typeface="B Nazanin" panose="00000400000000000000" pitchFamily="2" charset="-78"/>
              </a:rPr>
              <a:t>نوشیدن آب های غیر مطمئن در خارج از منزل و مصرف سبزی های آلوده</a:t>
            </a:r>
          </a:p>
          <a:p>
            <a:pPr algn="r" rtl="1" eaLnBrk="1" hangingPunct="1">
              <a:buFont typeface="Wingdings" panose="05000000000000000000" pitchFamily="2" charset="2"/>
              <a:buChar char="§"/>
            </a:pPr>
            <a:r>
              <a:rPr lang="fa-IR" b="1" dirty="0" smtClean="0">
                <a:cs typeface="B Nazanin" panose="00000400000000000000" pitchFamily="2" charset="-78"/>
              </a:rPr>
              <a:t>مصرف برنج مانده ،ماهی خام ،صدف ، غذاهای دریایی ،خرچنگ نیم پخته، سبزی ها و میوه های تازه</a:t>
            </a:r>
          </a:p>
          <a:p>
            <a:pPr algn="ctr" rtl="1" eaLnBrk="1" hangingPunct="1">
              <a:buFont typeface="Wingdings" panose="05000000000000000000" pitchFamily="2" charset="2"/>
              <a:buNone/>
            </a:pPr>
            <a:r>
              <a:rPr lang="fa-IR" sz="4000" dirty="0" smtClean="0">
                <a:cs typeface="B Nazanin" panose="00000400000000000000" pitchFamily="2" charset="-78"/>
              </a:rPr>
              <a:t>در بیشتر موارد همه گیری های وبا، عامل انتقال </a:t>
            </a:r>
            <a:r>
              <a:rPr lang="fa-IR" sz="4000" b="1" dirty="0" smtClean="0">
                <a:cs typeface="B Nazanin" panose="00000400000000000000" pitchFamily="2" charset="-78"/>
              </a:rPr>
              <a:t>آب آلوده</a:t>
            </a:r>
            <a:r>
              <a:rPr lang="fa-IR" sz="4000" dirty="0" smtClean="0">
                <a:cs typeface="B Nazanin" panose="00000400000000000000" pitchFamily="2" charset="-78"/>
              </a:rPr>
              <a:t> است.</a:t>
            </a: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5AC09-4D52-47B5-8850-C65762745B7B}" type="slidenum">
              <a:rPr lang="en-US">
                <a:solidFill>
                  <a:srgbClr val="FFFFFF"/>
                </a:solidFill>
                <a:latin typeface="Century Schoolbook" panose="02040604050505020304" pitchFamily="18" charset="0"/>
              </a:rPr>
              <a:pPr eaLnBrk="1" hangingPunct="1"/>
              <a:t>26</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09619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fontAlgn="auto" hangingPunct="1">
              <a:spcAft>
                <a:spcPts val="0"/>
              </a:spcAft>
              <a:defRPr/>
            </a:pPr>
            <a:r>
              <a:rPr lang="fa-IR" b="1" dirty="0" smtClean="0">
                <a:solidFill>
                  <a:schemeClr val="tx1"/>
                </a:solidFill>
                <a:cs typeface="Nazanin" pitchFamily="2" charset="-78"/>
              </a:rPr>
              <a:t>راه انتقال</a:t>
            </a:r>
            <a:endParaRPr lang="en-US" b="1" dirty="0" smtClean="0">
              <a:solidFill>
                <a:schemeClr val="tx1"/>
              </a:solidFill>
              <a:cs typeface="Nazanin" pitchFamily="2" charset="-78"/>
            </a:endParaRPr>
          </a:p>
        </p:txBody>
      </p:sp>
      <p:sp>
        <p:nvSpPr>
          <p:cNvPr id="31747" name="Rectangle 3"/>
          <p:cNvSpPr>
            <a:spLocks noGrp="1" noChangeArrowheads="1"/>
          </p:cNvSpPr>
          <p:nvPr>
            <p:ph type="body" idx="1"/>
          </p:nvPr>
        </p:nvSpPr>
        <p:spPr>
          <a:xfrm>
            <a:off x="533400" y="1785938"/>
            <a:ext cx="8229600" cy="4143375"/>
          </a:xfrm>
        </p:spPr>
        <p:txBody>
          <a:bodyPr/>
          <a:lstStyle/>
          <a:p>
            <a:pPr marL="609600" indent="-609600" algn="r" rtl="1" eaLnBrk="1" hangingPunct="1">
              <a:buFont typeface="Wingdings" panose="05000000000000000000" pitchFamily="2" charset="2"/>
              <a:buChar char="v"/>
            </a:pPr>
            <a:r>
              <a:rPr lang="fa-IR" sz="3200" b="1" smtClean="0">
                <a:cs typeface="B Nazanin" panose="00000400000000000000" pitchFamily="2" charset="-78"/>
              </a:rPr>
              <a:t>تماس مستقیم</a:t>
            </a:r>
          </a:p>
          <a:p>
            <a:pPr marL="609600" indent="-609600" algn="r" rtl="1" eaLnBrk="1" hangingPunct="1">
              <a:buFontTx/>
              <a:buNone/>
            </a:pPr>
            <a:r>
              <a:rPr lang="fa-IR" sz="3200" b="1" smtClean="0">
                <a:cs typeface="B Nazanin" panose="00000400000000000000" pitchFamily="2" charset="-78"/>
              </a:rPr>
              <a:t>         این بیماری از طریق دست های آلوده ، تماس با مواد مدفوعی و استفراغ بیماران ویا وسایل و لوازم آلوده به مدفوع بیمار، منتقل شود.</a:t>
            </a:r>
          </a:p>
          <a:p>
            <a:pPr marL="609600" indent="-609600" algn="r" rtl="1" eaLnBrk="1" hangingPunct="1">
              <a:buFontTx/>
              <a:buAutoNum type="arabicParenR"/>
            </a:pPr>
            <a:endParaRPr lang="en-US" smtClean="0">
              <a:cs typeface="B 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F0C0DA-D9B9-4E6D-BB93-B8C56DE9FCEB}" type="slidenum">
              <a:rPr lang="en-US">
                <a:solidFill>
                  <a:srgbClr val="FFFFFF"/>
                </a:solidFill>
                <a:latin typeface="Century Schoolbook" panose="02040604050505020304" pitchFamily="18" charset="0"/>
              </a:rPr>
              <a:pPr eaLnBrk="1" hangingPunct="1"/>
              <a:t>27</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504317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642938"/>
            <a:ext cx="8186738" cy="5483225"/>
          </a:xfrm>
        </p:spPr>
        <p:txBody>
          <a:bodyPr/>
          <a:lstStyle/>
          <a:p>
            <a:pPr marL="609600" indent="-609600" algn="r" rtl="1" eaLnBrk="1" hangingPunct="1">
              <a:buFont typeface="Wingdings" panose="05000000000000000000" pitchFamily="2" charset="2"/>
              <a:buChar char="v"/>
            </a:pPr>
            <a:r>
              <a:rPr lang="fa-IR" sz="3600" b="1" smtClean="0">
                <a:cs typeface="B Nazanin" panose="00000400000000000000" pitchFamily="2" charset="-78"/>
              </a:rPr>
              <a:t>تماس غیر مستقیم</a:t>
            </a:r>
          </a:p>
          <a:p>
            <a:pPr marL="609600" indent="-609600" algn="r" rtl="1" eaLnBrk="1" hangingPunct="1">
              <a:buFont typeface="Wingdings" panose="05000000000000000000" pitchFamily="2" charset="2"/>
              <a:buAutoNum type="arabicParenR"/>
            </a:pPr>
            <a:r>
              <a:rPr lang="fa-IR" sz="2800" smtClean="0">
                <a:cs typeface="B Nazanin" panose="00000400000000000000" pitchFamily="2" charset="-78"/>
              </a:rPr>
              <a:t>مصرف آب آلوده به مدفوع </a:t>
            </a:r>
          </a:p>
          <a:p>
            <a:pPr marL="609600" indent="-609600" algn="r" rtl="1" eaLnBrk="1" hangingPunct="1">
              <a:buFontTx/>
              <a:buAutoNum type="arabicParenR"/>
            </a:pPr>
            <a:r>
              <a:rPr lang="fa-IR" sz="2800" smtClean="0">
                <a:cs typeface="B Nazanin" panose="00000400000000000000" pitchFamily="2" charset="-78"/>
              </a:rPr>
              <a:t>منابع آب حفاظت نشده مانند چاهها ،دریاچه ها،استخرها،جوی ها</a:t>
            </a:r>
          </a:p>
          <a:p>
            <a:pPr marL="609600" indent="-609600" algn="r" rtl="1" eaLnBrk="1" hangingPunct="1">
              <a:buFontTx/>
              <a:buAutoNum type="arabicParenR"/>
            </a:pPr>
            <a:r>
              <a:rPr lang="fa-IR" sz="2800" smtClean="0">
                <a:cs typeface="B Nazanin" panose="00000400000000000000" pitchFamily="2" charset="-78"/>
              </a:rPr>
              <a:t>سبزی ها و میوه های آلوده یا شسته شده با آب آلوده </a:t>
            </a:r>
          </a:p>
          <a:p>
            <a:pPr marL="609600" indent="-609600" algn="r" rtl="1" eaLnBrk="1" hangingPunct="1">
              <a:buFontTx/>
              <a:buAutoNum type="arabicParenR"/>
            </a:pPr>
            <a:r>
              <a:rPr lang="fa-IR" sz="2800" smtClean="0">
                <a:cs typeface="B Nazanin" panose="00000400000000000000" pitchFamily="2" charset="-78"/>
              </a:rPr>
              <a:t>یخ آلوده که از آب آلوده تهیه شده است.</a:t>
            </a:r>
          </a:p>
          <a:p>
            <a:pPr marL="609600" indent="-609600" algn="r" rtl="1" eaLnBrk="1" hangingPunct="1">
              <a:buFontTx/>
              <a:buAutoNum type="arabicParenR"/>
            </a:pPr>
            <a:r>
              <a:rPr lang="fa-IR" sz="2800" smtClean="0">
                <a:cs typeface="B Nazanin" panose="00000400000000000000" pitchFamily="2" charset="-78"/>
              </a:rPr>
              <a:t>خوردن مواد غذایی که بعد ازپخته شدن در معرض آلودگی قرار گرفته باشد.مانند آلوده بودن دست فردی که بسته بندی و توزیع غذا را به عهده دارد.</a:t>
            </a:r>
          </a:p>
          <a:p>
            <a:pPr marL="609600" indent="-609600" algn="r" rtl="1" eaLnBrk="1" hangingPunct="1">
              <a:buFontTx/>
              <a:buAutoNum type="arabicParenR"/>
            </a:pPr>
            <a:r>
              <a:rPr lang="fa-IR" sz="2800" smtClean="0">
                <a:cs typeface="B Nazanin" panose="00000400000000000000" pitchFamily="2" charset="-78"/>
              </a:rPr>
              <a:t>استحمام یا شست وشوی لوازم آشپزخانه با آب آلوده.</a:t>
            </a:r>
          </a:p>
          <a:p>
            <a:pPr marL="609600" indent="-609600" algn="r" rtl="1" eaLnBrk="1" hangingPunct="1">
              <a:buFontTx/>
              <a:buAutoNum type="arabicParenR"/>
            </a:pPr>
            <a:r>
              <a:rPr lang="fa-IR" sz="2800" smtClean="0">
                <a:cs typeface="B Nazanin" panose="00000400000000000000" pitchFamily="2" charset="-78"/>
              </a:rPr>
              <a:t>تغذیه کودکان ونوزادان با بطری (آلوده) به جای شیر مادر</a:t>
            </a:r>
          </a:p>
          <a:p>
            <a:pPr marL="609600" indent="-609600" algn="r" rtl="1" eaLnBrk="1" hangingPunct="1">
              <a:buFontTx/>
              <a:buAutoNum type="arabicParenR"/>
            </a:pPr>
            <a:r>
              <a:rPr lang="fa-IR" sz="2800" smtClean="0">
                <a:cs typeface="B Nazanin" panose="00000400000000000000" pitchFamily="2" charset="-78"/>
              </a:rPr>
              <a:t>مصرف غذاهای دریایی نپخته و خام مانند صدف ، ماهی</a:t>
            </a:r>
            <a:r>
              <a:rPr lang="en-US" sz="2800" smtClean="0">
                <a:cs typeface="B Nazanin" panose="00000400000000000000" pitchFamily="2" charset="-78"/>
              </a:rPr>
              <a:t> …,</a:t>
            </a: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42496-5577-45D9-8D8A-E91042BA0EC8}" type="slidenum">
              <a:rPr lang="en-US">
                <a:solidFill>
                  <a:srgbClr val="FFFFFF"/>
                </a:solidFill>
                <a:latin typeface="Century Schoolbook" panose="02040604050505020304" pitchFamily="18" charset="0"/>
              </a:rPr>
              <a:pPr eaLnBrk="1" hangingPunct="1"/>
              <a:t>28</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772483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fontAlgn="auto" hangingPunct="1">
              <a:spcAft>
                <a:spcPts val="0"/>
              </a:spcAft>
              <a:defRPr/>
            </a:pPr>
            <a:r>
              <a:rPr lang="fa-IR" b="1" dirty="0" smtClean="0">
                <a:solidFill>
                  <a:schemeClr val="tx1"/>
                </a:solidFill>
                <a:cs typeface="Nazanin" pitchFamily="2" charset="-78"/>
              </a:rPr>
              <a:t>عوامل میزبان در بروز وبا</a:t>
            </a:r>
            <a:endParaRPr lang="en-US" b="1" dirty="0" smtClean="0">
              <a:solidFill>
                <a:schemeClr val="tx1"/>
              </a:solidFill>
              <a:cs typeface="Nazanin" pitchFamily="2" charset="-78"/>
            </a:endParaRPr>
          </a:p>
        </p:txBody>
      </p:sp>
      <p:sp>
        <p:nvSpPr>
          <p:cNvPr id="29699" name="Rectangle 3"/>
          <p:cNvSpPr>
            <a:spLocks noGrp="1" noChangeArrowheads="1"/>
          </p:cNvSpPr>
          <p:nvPr>
            <p:ph type="body" idx="1"/>
          </p:nvPr>
        </p:nvSpPr>
        <p:spPr>
          <a:xfrm>
            <a:off x="457200" y="1600200"/>
            <a:ext cx="7467600" cy="4873625"/>
          </a:xfrm>
        </p:spPr>
        <p:txBody>
          <a:bodyPr/>
          <a:lstStyle/>
          <a:p>
            <a:pPr algn="r" rtl="1" eaLnBrk="1" hangingPunct="1">
              <a:buFont typeface="Wingdings" panose="05000000000000000000" pitchFamily="2" charset="2"/>
              <a:buChar char="v"/>
            </a:pPr>
            <a:r>
              <a:rPr lang="fa-IR" sz="3200" b="1" smtClean="0">
                <a:cs typeface="B Nazanin" panose="00000400000000000000" pitchFamily="2" charset="-78"/>
              </a:rPr>
              <a:t>سن و جنس شیوع</a:t>
            </a:r>
          </a:p>
          <a:p>
            <a:pPr algn="r" rtl="1" eaLnBrk="1" hangingPunct="1">
              <a:buFont typeface="Wingdings" panose="05000000000000000000" pitchFamily="2" charset="2"/>
              <a:buChar char="v"/>
            </a:pPr>
            <a:r>
              <a:rPr lang="fa-IR" sz="3200" b="1" smtClean="0">
                <a:cs typeface="B Nazanin" panose="00000400000000000000" pitchFamily="2" charset="-78"/>
              </a:rPr>
              <a:t>اسیدیته معده</a:t>
            </a:r>
          </a:p>
          <a:p>
            <a:pPr algn="justLow" rtl="1" eaLnBrk="1" hangingPunct="1">
              <a:lnSpc>
                <a:spcPct val="90000"/>
              </a:lnSpc>
              <a:buClr>
                <a:srgbClr val="D60093"/>
              </a:buClr>
              <a:buFont typeface="Wingdings" panose="05000000000000000000" pitchFamily="2" charset="2"/>
              <a:buChar char="E"/>
            </a:pPr>
            <a:r>
              <a:rPr lang="fa-IR" sz="3200" b="1" smtClean="0">
                <a:cs typeface="B Nazanin" panose="00000400000000000000" pitchFamily="2" charset="-78"/>
              </a:rPr>
              <a:t>گروه خون(گروه خون </a:t>
            </a:r>
            <a:r>
              <a:rPr lang="en-US" sz="3200" b="1" smtClean="0">
                <a:cs typeface="B Nazanin" panose="00000400000000000000" pitchFamily="2" charset="-78"/>
              </a:rPr>
              <a:t>O</a:t>
            </a:r>
            <a:r>
              <a:rPr lang="fa-IR" sz="3200" b="1" smtClean="0">
                <a:cs typeface="B Nazanin" panose="00000400000000000000" pitchFamily="2" charset="-78"/>
              </a:rPr>
              <a:t> 2تا 3برابر بيش ازسایر گروهها دچار اسهال شديد مي شوند در حالي كه گروه خون </a:t>
            </a:r>
            <a:r>
              <a:rPr lang="en-US" sz="3200" b="1" smtClean="0">
                <a:cs typeface="B Nazanin" panose="00000400000000000000" pitchFamily="2" charset="-78"/>
              </a:rPr>
              <a:t>AB</a:t>
            </a:r>
            <a:r>
              <a:rPr lang="fa-IR" sz="3200" b="1" smtClean="0">
                <a:cs typeface="B Nazanin" panose="00000400000000000000" pitchFamily="2" charset="-78"/>
              </a:rPr>
              <a:t> داراي مقاومت چشمگيري هستند.)</a:t>
            </a:r>
          </a:p>
          <a:p>
            <a:pPr algn="just" rtl="1" eaLnBrk="1" hangingPunct="1">
              <a:buFont typeface="Wingdings" panose="05000000000000000000" pitchFamily="2" charset="2"/>
              <a:buChar char="v"/>
            </a:pPr>
            <a:r>
              <a:rPr lang="fa-IR" sz="3200" b="1" smtClean="0">
                <a:cs typeface="B Nazanin" panose="00000400000000000000" pitchFamily="2" charset="-78"/>
              </a:rPr>
              <a:t>عفونت با هلیکوباکترپیلوری</a:t>
            </a:r>
            <a:endParaRPr lang="en-US" sz="3200" b="1" smtClean="0">
              <a:cs typeface="B 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BE096D-95F9-474C-A395-3CC3211FFAD4}" type="slidenum">
              <a:rPr lang="en-US">
                <a:solidFill>
                  <a:srgbClr val="FFFFFF"/>
                </a:solidFill>
                <a:latin typeface="Century Schoolbook" panose="02040604050505020304" pitchFamily="18" charset="0"/>
              </a:rPr>
              <a:pPr eaLnBrk="1" hangingPunct="1"/>
              <a:t>29</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93152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600" dirty="0" smtClean="0">
                <a:cs typeface="+mn-cs"/>
              </a:rPr>
              <a:t>بیماری وبا </a:t>
            </a:r>
            <a:endParaRPr lang="en-US" sz="6600" dirty="0">
              <a:cs typeface="+mn-cs"/>
            </a:endParaRPr>
          </a:p>
        </p:txBody>
      </p:sp>
      <p:sp>
        <p:nvSpPr>
          <p:cNvPr id="3" name="Content Placeholder 2"/>
          <p:cNvSpPr>
            <a:spLocks noGrp="1"/>
          </p:cNvSpPr>
          <p:nvPr>
            <p:ph idx="1"/>
          </p:nvPr>
        </p:nvSpPr>
        <p:spPr/>
        <p:txBody>
          <a:bodyPr/>
          <a:lstStyle/>
          <a:p>
            <a:r>
              <a:rPr lang="fa-IR" dirty="0" smtClean="0"/>
              <a:t>وبا بیماری حادی است که در اثر آنترو توکسین ویبریوکلرای کلونیزه شده در روده باریک ایجاد می شود </a:t>
            </a:r>
          </a:p>
          <a:p>
            <a:r>
              <a:rPr lang="fa-IR" dirty="0" smtClean="0"/>
              <a:t>عامل بیماری               انتقال دهانی             عبور از معده                                  </a:t>
            </a:r>
          </a:p>
          <a:p>
            <a:pPr marL="0" indent="0">
              <a:buNone/>
            </a:pPr>
            <a:r>
              <a:rPr lang="fa-IR" dirty="0" smtClean="0"/>
              <a:t>تکثیر درروده کوچک           ترشح سم (سم باعث ترشح آب و املاح فراوان از سلولهای روده به داخل فضای روده می گردد)          </a:t>
            </a:r>
          </a:p>
          <a:p>
            <a:pPr marL="0" indent="0">
              <a:buNone/>
            </a:pPr>
            <a:r>
              <a:rPr lang="fa-IR" dirty="0" smtClean="0"/>
              <a:t>اسهال شدید                     از دست دادن آب و املاح در بدن درزمان کم </a:t>
            </a:r>
          </a:p>
          <a:p>
            <a:pPr marL="0" indent="0">
              <a:buNone/>
            </a:pPr>
            <a:r>
              <a:rPr lang="fa-IR" dirty="0"/>
              <a:t> </a:t>
            </a:r>
            <a:r>
              <a:rPr lang="fa-IR" dirty="0" smtClean="0"/>
              <a:t>                    ایجاد کم آبی در بدن                          عدم جبران آب و املاح دفع شده                       مرگ زود رس</a:t>
            </a:r>
            <a:endParaRPr lang="en-US" dirty="0"/>
          </a:p>
        </p:txBody>
      </p:sp>
      <p:cxnSp>
        <p:nvCxnSpPr>
          <p:cNvPr id="7" name="Straight Arrow Connector 6"/>
          <p:cNvCxnSpPr/>
          <p:nvPr/>
        </p:nvCxnSpPr>
        <p:spPr>
          <a:xfrm flipH="1">
            <a:off x="6156176" y="306896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47864" y="306896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64088" y="357301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43608" y="4005064"/>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80112" y="4437112"/>
            <a:ext cx="1584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92280" y="4869160"/>
            <a:ext cx="1224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87824" y="4941168"/>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148064" y="5301208"/>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1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fontAlgn="auto" hangingPunct="1">
              <a:spcAft>
                <a:spcPts val="0"/>
              </a:spcAft>
              <a:defRPr/>
            </a:pPr>
            <a:r>
              <a:rPr lang="fa-IR" sz="6000" b="1" dirty="0" smtClean="0">
                <a:solidFill>
                  <a:schemeClr val="tx1"/>
                </a:solidFill>
                <a:cs typeface="B Nazanin" pitchFamily="2" charset="-78"/>
              </a:rPr>
              <a:t>تشخیص</a:t>
            </a:r>
            <a:endParaRPr lang="en-US" sz="6000" b="1" dirty="0" smtClean="0">
              <a:solidFill>
                <a:schemeClr val="tx1"/>
              </a:solidFill>
              <a:cs typeface="B Nazanin" pitchFamily="2" charset="-78"/>
            </a:endParaRPr>
          </a:p>
        </p:txBody>
      </p:sp>
      <p:sp>
        <p:nvSpPr>
          <p:cNvPr id="36867" name="Rectangle 3"/>
          <p:cNvSpPr>
            <a:spLocks noGrp="1" noChangeArrowheads="1"/>
          </p:cNvSpPr>
          <p:nvPr>
            <p:ph type="body" idx="1"/>
          </p:nvPr>
        </p:nvSpPr>
        <p:spPr>
          <a:xfrm>
            <a:off x="457200" y="1600200"/>
            <a:ext cx="7467600" cy="4873625"/>
          </a:xfrm>
        </p:spPr>
        <p:txBody>
          <a:bodyPr/>
          <a:lstStyle/>
          <a:p>
            <a:pPr marL="609600" indent="-609600" algn="r" rtl="1" eaLnBrk="1" hangingPunct="1">
              <a:lnSpc>
                <a:spcPct val="90000"/>
              </a:lnSpc>
              <a:buFontTx/>
              <a:buAutoNum type="arabicPeriod"/>
            </a:pPr>
            <a:r>
              <a:rPr lang="fa-IR" sz="4000" dirty="0" smtClean="0">
                <a:cs typeface="B Nazanin" panose="00000400000000000000" pitchFamily="2" charset="-78"/>
              </a:rPr>
              <a:t>تشخیص بالینی</a:t>
            </a:r>
            <a:r>
              <a:rPr lang="fa-IR" dirty="0" smtClean="0">
                <a:cs typeface="B Nazanin" panose="00000400000000000000" pitchFamily="2" charset="-78"/>
              </a:rPr>
              <a:t> :</a:t>
            </a:r>
          </a:p>
          <a:p>
            <a:pPr marL="609600" indent="-609600" algn="just" rtl="1" eaLnBrk="1" hangingPunct="1">
              <a:lnSpc>
                <a:spcPct val="90000"/>
              </a:lnSpc>
              <a:buFontTx/>
              <a:buNone/>
            </a:pPr>
            <a:r>
              <a:rPr lang="fa-IR" dirty="0" smtClean="0">
                <a:cs typeface="B Nazanin" panose="00000400000000000000" pitchFamily="2" charset="-78"/>
              </a:rPr>
              <a:t>         براساس یافته های بالینی و بویژه تعریف مورد مشکوک برای بیمار تشخیص بالینی گذاشته می شود.</a:t>
            </a:r>
          </a:p>
          <a:p>
            <a:pPr marL="609600" indent="-609600" algn="r" rtl="1" eaLnBrk="1" hangingPunct="1">
              <a:lnSpc>
                <a:spcPct val="90000"/>
              </a:lnSpc>
              <a:buFontTx/>
              <a:buAutoNum type="arabicPeriod" startAt="2"/>
            </a:pPr>
            <a:r>
              <a:rPr lang="fa-IR" dirty="0" smtClean="0">
                <a:cs typeface="B Nazanin" panose="00000400000000000000" pitchFamily="2" charset="-78"/>
              </a:rPr>
              <a:t> </a:t>
            </a:r>
            <a:r>
              <a:rPr lang="fa-IR" sz="4000" dirty="0" smtClean="0">
                <a:cs typeface="B Nazanin" panose="00000400000000000000" pitchFamily="2" charset="-78"/>
              </a:rPr>
              <a:t>تشخیص آزمایشگاهی وبا</a:t>
            </a:r>
            <a:r>
              <a:rPr lang="fa-IR" dirty="0" smtClean="0">
                <a:cs typeface="B Nazanin" panose="00000400000000000000" pitchFamily="2" charset="-78"/>
              </a:rPr>
              <a:t>:</a:t>
            </a:r>
          </a:p>
          <a:p>
            <a:pPr marL="609600" indent="-609600" algn="just" rtl="1" eaLnBrk="1" hangingPunct="1">
              <a:lnSpc>
                <a:spcPct val="90000"/>
              </a:lnSpc>
              <a:buFontTx/>
              <a:buNone/>
            </a:pPr>
            <a:r>
              <a:rPr lang="fa-IR" dirty="0" smtClean="0">
                <a:cs typeface="B Nazanin" panose="00000400000000000000" pitchFamily="2" charset="-78"/>
              </a:rPr>
              <a:t>         هنگام شک به وبا قبل از تجویز آنتی بیوتیک به بیماران  بر اساس تعریف استاندارد از موارد مشکوک نمونه مدفوع (</a:t>
            </a:r>
            <a:r>
              <a:rPr lang="fa-IR" sz="5400" dirty="0" smtClean="0">
                <a:solidFill>
                  <a:srgbClr val="C00000"/>
                </a:solidFill>
                <a:cs typeface="B Nazanin" panose="00000400000000000000" pitchFamily="2" charset="-78"/>
              </a:rPr>
              <a:t>سواپ رکتال </a:t>
            </a:r>
            <a:r>
              <a:rPr lang="fa-IR" dirty="0" smtClean="0">
                <a:cs typeface="B Nazanin" panose="00000400000000000000" pitchFamily="2" charset="-78"/>
              </a:rPr>
              <a:t>) تهیه و به آزمایشگاههای مراکزبهداشت شهرستانها ارسال می گردد.</a:t>
            </a:r>
          </a:p>
          <a:p>
            <a:pPr marL="609600" indent="-609600" algn="r" rtl="1" eaLnBrk="1" hangingPunct="1">
              <a:lnSpc>
                <a:spcPct val="90000"/>
              </a:lnSpc>
              <a:buFontTx/>
              <a:buAutoNum type="arabicPeriod" startAt="2"/>
            </a:pPr>
            <a:endParaRPr lang="en-US" dirty="0" smtClean="0">
              <a:cs typeface="B 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CE5361-86E7-41A4-AEED-A644E7B57191}" type="slidenum">
              <a:rPr lang="en-US">
                <a:solidFill>
                  <a:srgbClr val="FFFFFF"/>
                </a:solidFill>
                <a:latin typeface="Century Schoolbook" panose="02040604050505020304" pitchFamily="18" charset="0"/>
              </a:rPr>
              <a:pPr eaLnBrk="1" hangingPunct="1"/>
              <a:t>30</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4272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algn="ctr" eaLnBrk="1" fontAlgn="auto" hangingPunct="1">
              <a:spcAft>
                <a:spcPts val="0"/>
              </a:spcAft>
              <a:defRPr/>
            </a:pPr>
            <a:r>
              <a:rPr lang="fa-IR" sz="3600" b="1" dirty="0" smtClean="0">
                <a:solidFill>
                  <a:schemeClr val="tx1"/>
                </a:solidFill>
                <a:cs typeface="Nazanin" pitchFamily="2" charset="-78"/>
              </a:rPr>
              <a:t>عواملی که میتواند مانع بسیاری از موارد مرگ ناشی از وبا شود:</a:t>
            </a:r>
            <a:endParaRPr lang="en-US" sz="3600" b="1" dirty="0" smtClean="0">
              <a:solidFill>
                <a:schemeClr val="tx1"/>
              </a:solidFill>
              <a:cs typeface="Nazanin" pitchFamily="2" charset="-78"/>
            </a:endParaRPr>
          </a:p>
        </p:txBody>
      </p:sp>
      <p:sp>
        <p:nvSpPr>
          <p:cNvPr id="20483" name="Rectangle 3"/>
          <p:cNvSpPr>
            <a:spLocks noGrp="1" noChangeArrowheads="1"/>
          </p:cNvSpPr>
          <p:nvPr>
            <p:ph type="body" idx="1"/>
          </p:nvPr>
        </p:nvSpPr>
        <p:spPr>
          <a:xfrm>
            <a:off x="457200" y="1600200"/>
            <a:ext cx="7467600" cy="4873625"/>
          </a:xfrm>
        </p:spPr>
        <p:txBody>
          <a:bodyPr/>
          <a:lstStyle/>
          <a:p>
            <a:pPr marL="609600" indent="-609600" algn="r" rtl="1" eaLnBrk="1" hangingPunct="1">
              <a:buFont typeface="Century Schoolbook" panose="02040604050505020304" pitchFamily="18" charset="0"/>
              <a:buAutoNum type="arabicPeriod"/>
            </a:pPr>
            <a:r>
              <a:rPr lang="fa-IR" b="1" smtClean="0">
                <a:cs typeface="Nazanin" panose="00000400000000000000" pitchFamily="2" charset="-78"/>
              </a:rPr>
              <a:t>آموزش کارمندان بهداشتی در جهت تشخیص و درمان بیماران وبایی</a:t>
            </a:r>
          </a:p>
          <a:p>
            <a:pPr marL="609600" indent="-609600" algn="just" rtl="1" eaLnBrk="1" hangingPunct="1">
              <a:buFont typeface="Century Schoolbook" panose="02040604050505020304" pitchFamily="18" charset="0"/>
              <a:buAutoNum type="arabicPeriod"/>
            </a:pPr>
            <a:r>
              <a:rPr lang="fa-IR" b="1" smtClean="0">
                <a:cs typeface="Nazanin" panose="00000400000000000000" pitchFamily="2" charset="-78"/>
              </a:rPr>
              <a:t>تثبیت امکانات مایع درمانی در یک ذخیره ملی</a:t>
            </a:r>
          </a:p>
          <a:p>
            <a:pPr marL="609600" indent="-609600" algn="r" rtl="1" eaLnBrk="1" hangingPunct="1">
              <a:buFont typeface="Century Schoolbook" panose="02040604050505020304" pitchFamily="18" charset="0"/>
              <a:buAutoNum type="arabicPeriod"/>
            </a:pPr>
            <a:r>
              <a:rPr lang="fa-IR" b="1" smtClean="0">
                <a:cs typeface="Nazanin" panose="00000400000000000000" pitchFamily="2" charset="-78"/>
              </a:rPr>
              <a:t>آموزش همگانی در جهت استفاده از </a:t>
            </a:r>
            <a:r>
              <a:rPr lang="en-US" b="1" smtClean="0">
                <a:cs typeface="Nazanin" panose="00000400000000000000" pitchFamily="2" charset="-78"/>
              </a:rPr>
              <a:t>ORS</a:t>
            </a:r>
            <a:r>
              <a:rPr lang="fa-IR" b="1" smtClean="0">
                <a:cs typeface="Nazanin" panose="00000400000000000000" pitchFamily="2" charset="-78"/>
              </a:rPr>
              <a:t> برای درمان به محض شروع اسهال</a:t>
            </a:r>
            <a:endParaRPr lang="en-US" b="1"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6F008-A612-4C4D-930F-A2127E9C591A}" type="slidenum">
              <a:rPr lang="en-US">
                <a:solidFill>
                  <a:srgbClr val="FFFFFF"/>
                </a:solidFill>
                <a:latin typeface="Century Schoolbook" panose="02040604050505020304" pitchFamily="18" charset="0"/>
              </a:rPr>
              <a:pPr eaLnBrk="1" hangingPunct="1"/>
              <a:t>31</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58173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 : </a:t>
            </a:r>
            <a:endParaRPr lang="en-US" dirty="0"/>
          </a:p>
        </p:txBody>
      </p:sp>
      <p:sp>
        <p:nvSpPr>
          <p:cNvPr id="3" name="Content Placeholder 2"/>
          <p:cNvSpPr>
            <a:spLocks noGrp="1"/>
          </p:cNvSpPr>
          <p:nvPr>
            <p:ph sz="quarter" idx="1"/>
          </p:nvPr>
        </p:nvSpPr>
        <p:spPr/>
        <p:txBody>
          <a:bodyPr/>
          <a:lstStyle/>
          <a:p>
            <a:pPr algn="r" rtl="1"/>
            <a:r>
              <a:rPr lang="fa-IR" dirty="0" smtClean="0"/>
              <a:t>رکن اساسی درمان  تجویز مایعات و الکترولیت ها می باشد </a:t>
            </a:r>
          </a:p>
          <a:p>
            <a:pPr algn="r" rtl="1"/>
            <a:r>
              <a:rPr lang="fa-IR" dirty="0" smtClean="0"/>
              <a:t>آنتی بیوتیک ها باعث کاهش دوره درمان، و مقدار مایعات مورد نیاز بیماران ، و تسریع پاک شدن مدفوع از ویبریو کلرا می باشد </a:t>
            </a:r>
          </a:p>
          <a:p>
            <a:pPr algn="r" rtl="1"/>
            <a:r>
              <a:rPr lang="fa-IR" dirty="0"/>
              <a:t> </a:t>
            </a:r>
            <a:r>
              <a:rPr lang="fa-IR" dirty="0" smtClean="0"/>
              <a:t>درمان بر اساس دستورالعمل ارسالی وبا </a:t>
            </a:r>
          </a:p>
          <a:p>
            <a:pPr algn="r" rtl="1"/>
            <a:r>
              <a:rPr lang="fa-IR" dirty="0" smtClean="0"/>
              <a:t>مروری بر آخرین دستورالعمل داشته باشم </a:t>
            </a:r>
          </a:p>
          <a:p>
            <a:pPr algn="r" rtl="1"/>
            <a:r>
              <a:rPr lang="fa-IR" dirty="0" smtClean="0"/>
              <a:t>صفحه 7 و صفحه 9</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32</a:t>
            </a:fld>
            <a:endParaRPr lang="en-US"/>
          </a:p>
        </p:txBody>
      </p:sp>
    </p:spTree>
    <p:extLst>
      <p:ext uri="{BB962C8B-B14F-4D97-AF65-F5344CB8AC3E}">
        <p14:creationId xmlns:p14="http://schemas.microsoft.com/office/powerpoint/2010/main" val="50911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طرز تهیه</a:t>
            </a:r>
            <a:r>
              <a:rPr lang="en-US" dirty="0" smtClean="0"/>
              <a:t> ORS</a:t>
            </a:r>
            <a:endParaRPr lang="en-US" dirty="0"/>
          </a:p>
        </p:txBody>
      </p:sp>
      <p:sp>
        <p:nvSpPr>
          <p:cNvPr id="3" name="Content Placeholder 2"/>
          <p:cNvSpPr>
            <a:spLocks noGrp="1"/>
          </p:cNvSpPr>
          <p:nvPr>
            <p:ph sz="quarter" idx="1"/>
          </p:nvPr>
        </p:nvSpPr>
        <p:spPr/>
        <p:txBody>
          <a:bodyPr/>
          <a:lstStyle/>
          <a:p>
            <a:pPr algn="r" rtl="1"/>
            <a:r>
              <a:rPr lang="fa-IR" dirty="0" smtClean="0"/>
              <a:t>یک بسته  </a:t>
            </a:r>
            <a:r>
              <a:rPr lang="en-US" dirty="0" smtClean="0"/>
              <a:t>ORS</a:t>
            </a:r>
            <a:r>
              <a:rPr lang="fa-IR" dirty="0" smtClean="0"/>
              <a:t> در یک لیتر آب جوشیده سرد شده حل شود </a:t>
            </a:r>
          </a:p>
          <a:p>
            <a:pPr algn="r" rtl="1"/>
            <a:r>
              <a:rPr lang="fa-IR" dirty="0" smtClean="0"/>
              <a:t>یک قاشق مرباخوری نمک + 8 قاشق مرباخوری شکر در یک لیتر اب جوشیده سرد شده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33</a:t>
            </a:fld>
            <a:endParaRPr lang="en-US"/>
          </a:p>
        </p:txBody>
      </p:sp>
    </p:spTree>
    <p:extLst>
      <p:ext uri="{BB962C8B-B14F-4D97-AF65-F5344CB8AC3E}">
        <p14:creationId xmlns:p14="http://schemas.microsoft.com/office/powerpoint/2010/main" val="397755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57188"/>
            <a:ext cx="7467600" cy="1060450"/>
          </a:xfrm>
        </p:spPr>
        <p:txBody>
          <a:bodyPr>
            <a:normAutofit fontScale="90000"/>
          </a:bodyPr>
          <a:lstStyle/>
          <a:p>
            <a:pPr algn="ctr" eaLnBrk="1" fontAlgn="auto" hangingPunct="1">
              <a:spcAft>
                <a:spcPts val="0"/>
              </a:spcAft>
              <a:defRPr/>
            </a:pPr>
            <a:r>
              <a:rPr lang="fa-IR" sz="4000" b="1" dirty="0" smtClean="0">
                <a:solidFill>
                  <a:schemeClr val="tx1"/>
                </a:solidFill>
                <a:cs typeface="Nazanin" pitchFamily="2" charset="-78"/>
              </a:rPr>
              <a:t>نکته</a:t>
            </a:r>
            <a:r>
              <a:rPr lang="fa-IR" sz="4000" dirty="0" smtClean="0">
                <a:solidFill>
                  <a:srgbClr val="CCFF33"/>
                </a:solidFill>
                <a:cs typeface="Arial" charset="0"/>
              </a:rPr>
              <a:t/>
            </a:r>
            <a:br>
              <a:rPr lang="fa-IR" sz="4000" dirty="0" smtClean="0">
                <a:solidFill>
                  <a:srgbClr val="CCFF33"/>
                </a:solidFill>
                <a:cs typeface="Arial" charset="0"/>
              </a:rPr>
            </a:br>
            <a:endParaRPr lang="en-US" sz="4000" dirty="0" smtClean="0">
              <a:solidFill>
                <a:srgbClr val="CCFF33"/>
              </a:solidFill>
              <a:cs typeface="Arial" charset="0"/>
            </a:endParaRPr>
          </a:p>
        </p:txBody>
      </p:sp>
      <p:sp>
        <p:nvSpPr>
          <p:cNvPr id="25603" name="Rectangle 3"/>
          <p:cNvSpPr>
            <a:spLocks noGrp="1" noChangeArrowheads="1"/>
          </p:cNvSpPr>
          <p:nvPr>
            <p:ph type="body" idx="1"/>
          </p:nvPr>
        </p:nvSpPr>
        <p:spPr>
          <a:xfrm>
            <a:off x="1285875" y="1214438"/>
            <a:ext cx="6638925" cy="5259387"/>
          </a:xfrm>
        </p:spPr>
        <p:txBody>
          <a:bodyPr/>
          <a:lstStyle/>
          <a:p>
            <a:pPr algn="just" rtl="1" eaLnBrk="1" hangingPunct="1">
              <a:buFontTx/>
              <a:buNone/>
            </a:pPr>
            <a:r>
              <a:rPr lang="fa-IR" b="1" smtClean="0">
                <a:cs typeface="Nazanin" panose="00000400000000000000" pitchFamily="2" charset="-78"/>
              </a:rPr>
              <a:t>    </a:t>
            </a:r>
            <a:r>
              <a:rPr lang="fa-IR" sz="3200" b="1" smtClean="0">
                <a:cs typeface="Nazanin" panose="00000400000000000000" pitchFamily="2" charset="-78"/>
              </a:rPr>
              <a:t>مصرف مواد غذایی که اسیدیته بیشتری دارند مانند لیمو، گوجه فرنگی و ماست و گندزدایی کردن آب و سبزی ها بیشترین نقش را درایجاد محافظت فردی در برابر ویبریوکلرا دارند.</a:t>
            </a:r>
          </a:p>
          <a:p>
            <a:pPr algn="just" rtl="1" eaLnBrk="1" hangingPunct="1">
              <a:buFontTx/>
              <a:buNone/>
            </a:pPr>
            <a:endParaRPr lang="en-US" sz="3200" b="1" smtClean="0">
              <a:cs typeface="Nazanin" panose="00000400000000000000" pitchFamily="2" charset="-78"/>
            </a:endParaRPr>
          </a:p>
          <a:p>
            <a:pPr algn="just" rtl="1" eaLnBrk="1" hangingPunct="1">
              <a:buFontTx/>
              <a:buNone/>
            </a:pPr>
            <a:r>
              <a:rPr lang="fa-IR" sz="3200" b="1" smtClean="0">
                <a:cs typeface="Nazanin" panose="00000400000000000000" pitchFamily="2" charset="-78"/>
              </a:rPr>
              <a:t>    ویبریوکلرا نسبت به خشک شدن ،حرارت(به خصوص</a:t>
            </a:r>
            <a:r>
              <a:rPr lang="en-US" sz="3200" b="1" smtClean="0">
                <a:cs typeface="Nazanin" panose="00000400000000000000" pitchFamily="2" charset="-78"/>
              </a:rPr>
              <a:t> </a:t>
            </a:r>
            <a:r>
              <a:rPr lang="fa-IR" sz="3200" b="1" smtClean="0">
                <a:cs typeface="Nazanin" panose="00000400000000000000" pitchFamily="2" charset="-78"/>
              </a:rPr>
              <a:t>100 درجه سانتی گراد</a:t>
            </a:r>
            <a:r>
              <a:rPr lang="en-US" sz="3200" b="1" smtClean="0">
                <a:cs typeface="Nazanin" panose="00000400000000000000" pitchFamily="2" charset="-78"/>
              </a:rPr>
              <a:t>(</a:t>
            </a:r>
            <a:r>
              <a:rPr lang="fa-IR" sz="3200" b="1" smtClean="0">
                <a:cs typeface="Nazanin" panose="00000400000000000000" pitchFamily="2" charset="-78"/>
              </a:rPr>
              <a:t>و</a:t>
            </a:r>
            <a:r>
              <a:rPr lang="en-US" sz="3200" b="1" smtClean="0">
                <a:cs typeface="Nazanin" panose="00000400000000000000" pitchFamily="2" charset="-78"/>
              </a:rPr>
              <a:t> </a:t>
            </a:r>
            <a:r>
              <a:rPr lang="fa-IR" sz="3200" b="1" smtClean="0">
                <a:cs typeface="Nazanin" panose="00000400000000000000" pitchFamily="2" charset="-78"/>
              </a:rPr>
              <a:t>مواد ضد عفونی کننده حساس بوده و به راحتی از بین  می رود.</a:t>
            </a:r>
            <a:endParaRPr lang="en-US" sz="3200" b="1" smtClean="0">
              <a:cs typeface="Nazanin" panose="00000400000000000000" pitchFamily="2" charset="-78"/>
            </a:endParaRPr>
          </a:p>
          <a:p>
            <a:pPr algn="r" eaLnBrk="1" hangingPunct="1">
              <a:buFontTx/>
              <a:buNone/>
            </a:pPr>
            <a:endParaRPr lang="fa-IR" b="1"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112350-42F5-4D5E-903B-D6712CBEDD70}" type="slidenum">
              <a:rPr lang="en-US">
                <a:solidFill>
                  <a:srgbClr val="FFFFFF"/>
                </a:solidFill>
                <a:latin typeface="Century Schoolbook" panose="02040604050505020304" pitchFamily="18" charset="0"/>
              </a:rPr>
              <a:pPr eaLnBrk="1" hangingPunct="1"/>
              <a:t>34</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704995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85813"/>
            <a:ext cx="8115300" cy="631825"/>
          </a:xfrm>
        </p:spPr>
        <p:txBody>
          <a:bodyPr>
            <a:normAutofit fontScale="90000"/>
          </a:bodyPr>
          <a:lstStyle/>
          <a:p>
            <a:pPr algn="r" rtl="1" eaLnBrk="1" fontAlgn="auto" hangingPunct="1">
              <a:spcAft>
                <a:spcPts val="0"/>
              </a:spcAft>
              <a:defRPr/>
            </a:pP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r>
              <a:rPr lang="fa-IR" sz="2400" dirty="0" smtClean="0">
                <a:solidFill>
                  <a:schemeClr val="tx1"/>
                </a:solidFill>
                <a:cs typeface="Arial" charset="0"/>
              </a:rPr>
              <a:t/>
            </a:r>
            <a:br>
              <a:rPr lang="fa-IR" sz="2400" dirty="0" smtClean="0">
                <a:solidFill>
                  <a:schemeClr val="tx1"/>
                </a:solidFill>
                <a:cs typeface="Arial" charset="0"/>
              </a:rPr>
            </a:br>
            <a:endParaRPr lang="en-US" sz="4000" dirty="0" smtClean="0">
              <a:solidFill>
                <a:schemeClr val="tx1"/>
              </a:solidFill>
              <a:cs typeface="Arial" charset="0"/>
            </a:endParaRPr>
          </a:p>
        </p:txBody>
      </p:sp>
      <p:sp>
        <p:nvSpPr>
          <p:cNvPr id="27651" name="Rectangle 3"/>
          <p:cNvSpPr>
            <a:spLocks noGrp="1" noChangeArrowheads="1"/>
          </p:cNvSpPr>
          <p:nvPr>
            <p:ph type="body" idx="1"/>
          </p:nvPr>
        </p:nvSpPr>
        <p:spPr>
          <a:xfrm>
            <a:off x="457200" y="357188"/>
            <a:ext cx="8229600" cy="5786437"/>
          </a:xfrm>
        </p:spPr>
        <p:txBody>
          <a:bodyPr/>
          <a:lstStyle/>
          <a:p>
            <a:pPr marL="609600" indent="-609600" algn="r" rtl="1" eaLnBrk="1" hangingPunct="1">
              <a:buFontTx/>
              <a:buAutoNum type="arabicParenR"/>
            </a:pPr>
            <a:endParaRPr lang="fa-IR" b="1" smtClean="0">
              <a:cs typeface="Nazanin" panose="00000400000000000000" pitchFamily="2" charset="-78"/>
            </a:endParaRPr>
          </a:p>
          <a:p>
            <a:pPr marL="609600" indent="-609600" algn="just" rtl="1" eaLnBrk="1" hangingPunct="1">
              <a:buFont typeface="Wingdings" panose="05000000000000000000" pitchFamily="2" charset="2"/>
              <a:buNone/>
            </a:pPr>
            <a:r>
              <a:rPr lang="fa-IR" sz="3200" b="1" smtClean="0">
                <a:cs typeface="B Nazanin" panose="00000400000000000000" pitchFamily="2" charset="-78"/>
              </a:rPr>
              <a:t>       در صورتی که پزشک به هر دلیلی مشکوک  به بیماری وبا شود </a:t>
            </a:r>
            <a:r>
              <a:rPr lang="fa-IR" sz="3200" b="1" smtClean="0">
                <a:solidFill>
                  <a:srgbClr val="FF0000"/>
                </a:solidFill>
                <a:cs typeface="B Nazanin" panose="00000400000000000000" pitchFamily="2" charset="-78"/>
              </a:rPr>
              <a:t>ولو این که منطبق با تعاریف نباشد </a:t>
            </a:r>
            <a:r>
              <a:rPr lang="fa-IR" sz="3200" b="1" smtClean="0">
                <a:cs typeface="B Nazanin" panose="00000400000000000000" pitchFamily="2" charset="-78"/>
              </a:rPr>
              <a:t>باید اقدامات سه گانه ذیل را انجام دهد:</a:t>
            </a:r>
          </a:p>
          <a:p>
            <a:pPr marL="609600" indent="-609600" algn="r" rtl="1" eaLnBrk="1" hangingPunct="1">
              <a:buFontTx/>
              <a:buAutoNum type="arabicParenR"/>
            </a:pPr>
            <a:r>
              <a:rPr lang="fa-IR" sz="3200" b="1" smtClean="0">
                <a:cs typeface="B Nazanin" panose="00000400000000000000" pitchFamily="2" charset="-78"/>
              </a:rPr>
              <a:t>مداوای سریع بیمار و جبران آب و الکترولیت های از  دست رفته</a:t>
            </a:r>
          </a:p>
          <a:p>
            <a:pPr marL="609600" indent="-609600" algn="r" rtl="1" eaLnBrk="1" hangingPunct="1">
              <a:buFontTx/>
              <a:buAutoNum type="arabicParenR"/>
            </a:pPr>
            <a:r>
              <a:rPr lang="fa-IR" sz="3200" b="1" smtClean="0">
                <a:cs typeface="B Nazanin" panose="00000400000000000000" pitchFamily="2" charset="-78"/>
              </a:rPr>
              <a:t>تهیه سواپ رکتال از بیمار و قرار دادن آن در محیط ترانسپورت کری بلر</a:t>
            </a:r>
          </a:p>
          <a:p>
            <a:pPr marL="609600" indent="-609600" algn="r" rtl="1" eaLnBrk="1" hangingPunct="1">
              <a:buFontTx/>
              <a:buAutoNum type="arabicParenR"/>
            </a:pPr>
            <a:r>
              <a:rPr lang="fa-IR" sz="3200" b="1" smtClean="0">
                <a:cs typeface="B Nazanin" panose="00000400000000000000" pitchFamily="2" charset="-78"/>
              </a:rPr>
              <a:t>گزارش فوری و تلفنی مورد مشکوک به مرکز بهداشت شهرستان به منظور انجام اقدامات بهداشتی لازم برای بیمار و اطرافیان و یافتن منشاء احتمالی بیماری.</a:t>
            </a:r>
          </a:p>
          <a:p>
            <a:pPr marL="609600" indent="-609600" algn="r" rtl="1" eaLnBrk="1" hangingPunct="1">
              <a:buFontTx/>
              <a:buAutoNum type="arabicParenR"/>
            </a:pPr>
            <a:endParaRPr lang="en-US" b="1"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BDA2CE-BC69-4972-9315-72C53936964B}" type="slidenum">
              <a:rPr lang="en-US">
                <a:solidFill>
                  <a:srgbClr val="FFFFFF"/>
                </a:solidFill>
                <a:latin typeface="Century Schoolbook" panose="02040604050505020304" pitchFamily="18" charset="0"/>
              </a:rPr>
              <a:pPr eaLnBrk="1" hangingPunct="1"/>
              <a:t>35</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072893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a:lstStyle/>
          <a:p>
            <a:pPr algn="ctr" rtl="1" eaLnBrk="1" fontAlgn="auto" hangingPunct="1">
              <a:spcAft>
                <a:spcPts val="0"/>
              </a:spcAft>
              <a:defRPr/>
            </a:pPr>
            <a:r>
              <a:rPr lang="fa-IR" sz="4800" b="1" dirty="0" smtClean="0">
                <a:solidFill>
                  <a:schemeClr val="tx1"/>
                </a:solidFill>
                <a:cs typeface="B Nazanin" pitchFamily="2" charset="-78"/>
              </a:rPr>
              <a:t>قرنطینه کردن</a:t>
            </a:r>
            <a:endParaRPr lang="en-US" sz="4800" b="1" dirty="0" smtClean="0">
              <a:solidFill>
                <a:schemeClr val="tx1"/>
              </a:solidFill>
              <a:cs typeface="B Nazanin" pitchFamily="2" charset="-78"/>
            </a:endParaRPr>
          </a:p>
        </p:txBody>
      </p:sp>
      <p:sp>
        <p:nvSpPr>
          <p:cNvPr id="40963" name="Rectangle 3"/>
          <p:cNvSpPr>
            <a:spLocks noGrp="1" noChangeArrowheads="1"/>
          </p:cNvSpPr>
          <p:nvPr>
            <p:ph type="body" idx="1"/>
          </p:nvPr>
        </p:nvSpPr>
        <p:spPr>
          <a:xfrm>
            <a:off x="457200" y="1600200"/>
            <a:ext cx="7467600" cy="4873625"/>
          </a:xfrm>
        </p:spPr>
        <p:txBody>
          <a:bodyPr/>
          <a:lstStyle/>
          <a:p>
            <a:pPr algn="just" rtl="1" eaLnBrk="1" hangingPunct="1">
              <a:buFontTx/>
              <a:buNone/>
            </a:pPr>
            <a:r>
              <a:rPr lang="fa-IR" sz="4000" b="1" smtClean="0">
                <a:cs typeface="Nazanin" panose="00000400000000000000" pitchFamily="2" charset="-78"/>
              </a:rPr>
              <a:t>  به کرات ثابت شده که اقداماتی مانند محدودسازی تردد افراد از یک منطقه به منطقه دیگر و یا قرنطینه نمودن افراد سالم در معرض خطر هیچ نقشی در پیشگیری از گسترش و انتشار همه گیری وبا نداشته اند ولذا </a:t>
            </a:r>
            <a:r>
              <a:rPr lang="en-US" sz="4000" b="1" smtClean="0">
                <a:cs typeface="Nazanin" panose="00000400000000000000" pitchFamily="2" charset="-78"/>
              </a:rPr>
              <a:t>WHO</a:t>
            </a:r>
            <a:r>
              <a:rPr lang="fa-IR" sz="4000" b="1" smtClean="0">
                <a:cs typeface="Nazanin" panose="00000400000000000000" pitchFamily="2" charset="-78"/>
              </a:rPr>
              <a:t> هم اینگونه اقدامات را توصیه نمی کند.</a:t>
            </a:r>
            <a:endParaRPr lang="en-US" sz="4000" b="1" smtClean="0">
              <a:cs typeface="Nazanin" panose="00000400000000000000" pitchFamily="2" charset="-78"/>
            </a:endParaRPr>
          </a:p>
        </p:txBody>
      </p:sp>
      <p:sp>
        <p:nvSpPr>
          <p:cNvPr id="6" name="Slide Number Placeholder 5"/>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32ED65-4A03-4658-B790-A1464A57BB44}" type="slidenum">
              <a:rPr lang="en-US">
                <a:solidFill>
                  <a:srgbClr val="FFFFFF"/>
                </a:solidFill>
                <a:latin typeface="Century Schoolbook" panose="02040604050505020304" pitchFamily="18" charset="0"/>
              </a:rPr>
              <a:pPr eaLnBrk="1" hangingPunct="1"/>
              <a:t>36</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996449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پیشگیری و کنترل </a:t>
            </a:r>
            <a:endParaRPr lang="en-US" dirty="0"/>
          </a:p>
        </p:txBody>
      </p:sp>
      <p:sp>
        <p:nvSpPr>
          <p:cNvPr id="3" name="Content Placeholder 2"/>
          <p:cNvSpPr>
            <a:spLocks noGrp="1"/>
          </p:cNvSpPr>
          <p:nvPr>
            <p:ph sz="quarter" idx="1"/>
          </p:nvPr>
        </p:nvSpPr>
        <p:spPr/>
        <p:txBody>
          <a:bodyPr/>
          <a:lstStyle/>
          <a:p>
            <a:pPr algn="r" rtl="1"/>
            <a:r>
              <a:rPr lang="fa-IR" dirty="0" smtClean="0"/>
              <a:t>ارتقای اگاهی بهداشتی مردم </a:t>
            </a:r>
          </a:p>
          <a:p>
            <a:pPr algn="r" rtl="1"/>
            <a:r>
              <a:rPr lang="fa-IR" dirty="0" smtClean="0"/>
              <a:t>تامین آب اشامیدنی سالم </a:t>
            </a:r>
          </a:p>
          <a:p>
            <a:pPr algn="r" rtl="1"/>
            <a:r>
              <a:rPr lang="fa-IR" dirty="0" smtClean="0"/>
              <a:t>دفع بهداشتی مدفوع و فراهم کردن امکانات مناسب به منظور شتشوی دستها </a:t>
            </a:r>
          </a:p>
          <a:p>
            <a:pPr algn="r" rtl="1"/>
            <a:r>
              <a:rPr lang="fa-IR" dirty="0" smtClean="0"/>
              <a:t>محدودیت جابه جایی افراد و حمل غذا و سایر کالاها قابل توصیه نیست </a:t>
            </a:r>
          </a:p>
          <a:p>
            <a:pPr algn="r" rtl="1"/>
            <a:r>
              <a:rPr lang="fa-IR" dirty="0" smtClean="0"/>
              <a:t>پیشگیری داروئی دسته جمعی قابل توصیه نیست </a:t>
            </a:r>
          </a:p>
          <a:p>
            <a:pPr algn="r" rtl="1"/>
            <a:r>
              <a:rPr lang="fa-IR" dirty="0" smtClean="0"/>
              <a:t>در پیگیری تمامی افرادی که 5 روز قبل ، با آخرین مورد کلرا تماس داشته اند باید مورد بررسی قرار گیرند و براساس دستورالعمل التور برخورد می کنیم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37</a:t>
            </a:fld>
            <a:endParaRPr lang="en-US"/>
          </a:p>
        </p:txBody>
      </p:sp>
    </p:spTree>
    <p:extLst>
      <p:ext uri="{BB962C8B-B14F-4D97-AF65-F5344CB8AC3E}">
        <p14:creationId xmlns:p14="http://schemas.microsoft.com/office/powerpoint/2010/main" val="147961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واکسیناسیون وبا </a:t>
            </a:r>
            <a:endParaRPr lang="en-US" dirty="0"/>
          </a:p>
        </p:txBody>
      </p:sp>
      <p:sp>
        <p:nvSpPr>
          <p:cNvPr id="3" name="Content Placeholder 2"/>
          <p:cNvSpPr>
            <a:spLocks noGrp="1"/>
          </p:cNvSpPr>
          <p:nvPr>
            <p:ph sz="quarter" idx="1"/>
          </p:nvPr>
        </p:nvSpPr>
        <p:spPr/>
        <p:txBody>
          <a:bodyPr/>
          <a:lstStyle/>
          <a:p>
            <a:pPr algn="r" rtl="1"/>
            <a:r>
              <a:rPr lang="fa-IR" dirty="0" smtClean="0"/>
              <a:t>واکسیناسیون وبا تاثیری در کنترل بیماری ندارد و فقط به عنوان یکی از روشهای پیشگیری در جمعیتی که احتمال بروز وبا در 6 ماه آینده در بین آنها وجوددارد مورد استفاده قرار می گیرد نه جوامعی که وبا اندمیک دارند </a:t>
            </a:r>
          </a:p>
          <a:p>
            <a:pPr algn="r" rtl="1"/>
            <a:r>
              <a:rPr lang="fa-IR" dirty="0" smtClean="0"/>
              <a:t>لازم به ذکر است که واکسنهای رایج ،شامل سوسپانسیونی از ویبریوهای کشته شده اوگاوا و اینابا و احتمالا بایوتایپ های التور، می باشد و به مقدار0.5 تا 1 میلی لیتر در2 نوبت به فاصله 4 هفته و بصورت عضلانی مصرف می گردد و حدود5 روزبعد از دومین نوبت واکسن میزان آنتی بادی به حد مطلوبی می رسد و تا سه ماه در حد بالایی قرار دارد و ازآن پس از میزان آن کاسته می شود . البته ایمنی حاصله ،فقط از موارد بالینی کلرا جلوگیری می کند و از بروز عفونت جلوگیری نمی کندو لذا مانع از انتقال عفونت به دیگران نمی شود.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38</a:t>
            </a:fld>
            <a:endParaRPr lang="en-US"/>
          </a:p>
        </p:txBody>
      </p:sp>
    </p:spTree>
    <p:extLst>
      <p:ext uri="{BB962C8B-B14F-4D97-AF65-F5344CB8AC3E}">
        <p14:creationId xmlns:p14="http://schemas.microsoft.com/office/powerpoint/2010/main" val="4112283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توصیه برای پیشگیری از وبا در مسافران </a:t>
            </a:r>
            <a:endParaRPr lang="en-US" dirty="0"/>
          </a:p>
        </p:txBody>
      </p:sp>
      <p:sp>
        <p:nvSpPr>
          <p:cNvPr id="3" name="Content Placeholder 2"/>
          <p:cNvSpPr>
            <a:spLocks noGrp="1"/>
          </p:cNvSpPr>
          <p:nvPr>
            <p:ph sz="quarter" idx="1"/>
          </p:nvPr>
        </p:nvSpPr>
        <p:spPr/>
        <p:txBody>
          <a:bodyPr/>
          <a:lstStyle/>
          <a:p>
            <a:pPr algn="r" rtl="1"/>
            <a:r>
              <a:rPr lang="fa-IR" dirty="0" smtClean="0"/>
              <a:t>بنا به دلایل ذکر شده  واکسینه کردن مسافرین قابل توصیه نیست و باید به مسافران توصیه کرد که از مصرف و آب و غذای مشکوک خوداری نمایند و در صورت بروز اسهال مراجعه به مراکز خدمات جامع سلامت / پایگاه سلامت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39</a:t>
            </a:fld>
            <a:endParaRPr lang="en-US"/>
          </a:p>
        </p:txBody>
      </p:sp>
    </p:spTree>
    <p:extLst>
      <p:ext uri="{BB962C8B-B14F-4D97-AF65-F5344CB8AC3E}">
        <p14:creationId xmlns:p14="http://schemas.microsoft.com/office/powerpoint/2010/main" val="53390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285750" y="0"/>
            <a:ext cx="8548688" cy="714375"/>
          </a:xfrm>
        </p:spPr>
        <p:txBody>
          <a:bodyPr>
            <a:normAutofit fontScale="90000"/>
          </a:bodyPr>
          <a:lstStyle/>
          <a:p>
            <a:pPr eaLnBrk="1" fontAlgn="auto" hangingPunct="1">
              <a:spcAft>
                <a:spcPts val="0"/>
              </a:spcAft>
              <a:defRPr/>
            </a:pPr>
            <a:r>
              <a:rPr lang="fa-IR" sz="4300" dirty="0" smtClean="0">
                <a:solidFill>
                  <a:srgbClr val="800000"/>
                </a:solidFill>
                <a:cs typeface="B Titr" pitchFamily="2" charset="-78"/>
              </a:rPr>
              <a:t>عامل بیماری وبا</a:t>
            </a:r>
            <a:r>
              <a:rPr lang="fa-IR" sz="4000" dirty="0" smtClean="0"/>
              <a:t> </a:t>
            </a:r>
            <a:endParaRPr lang="en-US" sz="4000" dirty="0" smtClean="0"/>
          </a:p>
        </p:txBody>
      </p:sp>
      <p:sp>
        <p:nvSpPr>
          <p:cNvPr id="15363" name="Rectangle 3"/>
          <p:cNvSpPr>
            <a:spLocks noGrp="1" noRot="1" noChangeArrowheads="1"/>
          </p:cNvSpPr>
          <p:nvPr>
            <p:ph type="body" sz="half" idx="2"/>
          </p:nvPr>
        </p:nvSpPr>
        <p:spPr>
          <a:xfrm>
            <a:off x="5219700" y="1285875"/>
            <a:ext cx="3495675" cy="5572125"/>
          </a:xfrm>
        </p:spPr>
        <p:txBody>
          <a:bodyPr/>
          <a:lstStyle/>
          <a:p>
            <a:pPr algn="justLow" rtl="1" eaLnBrk="1" hangingPunct="1">
              <a:lnSpc>
                <a:spcPct val="125000"/>
              </a:lnSpc>
            </a:pPr>
            <a:r>
              <a:rPr lang="fa-IR" b="1" dirty="0" smtClean="0">
                <a:solidFill>
                  <a:srgbClr val="009900"/>
                </a:solidFill>
                <a:cs typeface="B Mitra" panose="00000400000000000000" pitchFamily="2" charset="-78"/>
              </a:rPr>
              <a:t>عامل بیماری وبا :</a:t>
            </a:r>
          </a:p>
          <a:p>
            <a:pPr algn="justLow" rtl="1" eaLnBrk="1" hangingPunct="1">
              <a:lnSpc>
                <a:spcPct val="125000"/>
              </a:lnSpc>
              <a:buFont typeface="Wingdings" panose="05000000000000000000" pitchFamily="2" charset="2"/>
              <a:buNone/>
            </a:pPr>
            <a:r>
              <a:rPr lang="fa-IR" dirty="0" smtClean="0">
                <a:cs typeface="B Mitra" panose="00000400000000000000" pitchFamily="2" charset="-78"/>
              </a:rPr>
              <a:t> باکتری به نام ویبریو کلرا</a:t>
            </a:r>
          </a:p>
          <a:p>
            <a:pPr algn="justLow" eaLnBrk="1" hangingPunct="1">
              <a:lnSpc>
                <a:spcPct val="125000"/>
              </a:lnSpc>
              <a:buFont typeface="Wingdings" panose="05000000000000000000" pitchFamily="2" charset="2"/>
              <a:buNone/>
            </a:pPr>
            <a:endParaRPr lang="fa-IR" dirty="0" smtClean="0">
              <a:cs typeface="B Mitra" panose="00000400000000000000" pitchFamily="2" charset="-78"/>
            </a:endParaRPr>
          </a:p>
          <a:p>
            <a:pPr algn="justLow" rtl="1" eaLnBrk="1" hangingPunct="1">
              <a:lnSpc>
                <a:spcPct val="125000"/>
              </a:lnSpc>
            </a:pPr>
            <a:r>
              <a:rPr lang="fa-IR" b="1" dirty="0" smtClean="0">
                <a:solidFill>
                  <a:srgbClr val="009900"/>
                </a:solidFill>
                <a:cs typeface="B Mitra" panose="00000400000000000000" pitchFamily="2" charset="-78"/>
              </a:rPr>
              <a:t>جزء خانواده:</a:t>
            </a:r>
          </a:p>
          <a:p>
            <a:pPr algn="justLow" rtl="1" eaLnBrk="1" hangingPunct="1">
              <a:lnSpc>
                <a:spcPct val="125000"/>
              </a:lnSpc>
              <a:buFont typeface="Wingdings" panose="05000000000000000000" pitchFamily="2" charset="2"/>
              <a:buNone/>
            </a:pPr>
            <a:r>
              <a:rPr lang="fa-IR" dirty="0" smtClean="0">
                <a:cs typeface="B Mitra" panose="00000400000000000000" pitchFamily="2" charset="-78"/>
              </a:rPr>
              <a:t>انتروباكترياسه(</a:t>
            </a:r>
            <a:r>
              <a:rPr lang="fa-IR" dirty="0" smtClean="0">
                <a:solidFill>
                  <a:srgbClr val="D60093"/>
                </a:solidFill>
                <a:cs typeface="B Mitra" panose="00000400000000000000" pitchFamily="2" charset="-78"/>
              </a:rPr>
              <a:t>گرم</a:t>
            </a:r>
            <a:r>
              <a:rPr lang="fa-IR" dirty="0" smtClean="0">
                <a:cs typeface="B Mitra" panose="00000400000000000000" pitchFamily="2" charset="-78"/>
              </a:rPr>
              <a:t> </a:t>
            </a:r>
            <a:r>
              <a:rPr lang="fa-IR" dirty="0" smtClean="0">
                <a:solidFill>
                  <a:srgbClr val="D60093"/>
                </a:solidFill>
                <a:cs typeface="B Mitra" panose="00000400000000000000" pitchFamily="2" charset="-78"/>
              </a:rPr>
              <a:t>منفي</a:t>
            </a:r>
            <a:r>
              <a:rPr lang="fa-IR" dirty="0" smtClean="0">
                <a:cs typeface="B Mitra" panose="00000400000000000000" pitchFamily="2" charset="-78"/>
              </a:rPr>
              <a:t>)</a:t>
            </a:r>
          </a:p>
          <a:p>
            <a:pPr algn="justLow" eaLnBrk="1" hangingPunct="1">
              <a:lnSpc>
                <a:spcPct val="125000"/>
              </a:lnSpc>
              <a:buFont typeface="Wingdings" panose="05000000000000000000" pitchFamily="2" charset="2"/>
              <a:buNone/>
            </a:pPr>
            <a:r>
              <a:rPr lang="fa-IR" dirty="0" smtClean="0">
                <a:cs typeface="B Mitra" panose="00000400000000000000" pitchFamily="2" charset="-78"/>
              </a:rPr>
              <a:t> </a:t>
            </a:r>
          </a:p>
          <a:p>
            <a:pPr eaLnBrk="1" hangingPunct="1">
              <a:lnSpc>
                <a:spcPct val="90000"/>
              </a:lnSpc>
            </a:pPr>
            <a:endParaRPr lang="en-US" sz="1800" dirty="0" smtClean="0"/>
          </a:p>
        </p:txBody>
      </p:sp>
      <p:pic>
        <p:nvPicPr>
          <p:cNvPr id="15364" name="Picture 4" descr="ch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49323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4ACD9A-3ACC-495E-9465-D2D818577BFA}" type="slidenum">
              <a:rPr lang="en-US">
                <a:solidFill>
                  <a:srgbClr val="FFFFFF"/>
                </a:solidFill>
                <a:latin typeface="Century Schoolbook" panose="02040604050505020304" pitchFamily="18" charset="0"/>
              </a:rPr>
              <a:pPr eaLnBrk="1" hangingPunct="1"/>
              <a:t>4</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0886301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zandieh\Desktop\Scan10045.JPG"/>
          <p:cNvPicPr>
            <a:picLocks noChangeAspect="1" noChangeArrowheads="1"/>
          </p:cNvPicPr>
          <p:nvPr/>
        </p:nvPicPr>
        <p:blipFill>
          <a:blip r:embed="rId2" cstate="print"/>
          <a:srcRect/>
          <a:stretch>
            <a:fillRect/>
          </a:stretch>
        </p:blipFill>
        <p:spPr bwMode="auto">
          <a:xfrm>
            <a:off x="250825" y="260350"/>
            <a:ext cx="8713788" cy="5832475"/>
          </a:xfrm>
          <a:prstGeom prst="rect">
            <a:avLst/>
          </a:prstGeom>
          <a:noFill/>
          <a:ln w="9525">
            <a:noFill/>
            <a:miter lim="800000"/>
            <a:headEnd/>
            <a:tailEnd/>
          </a:ln>
        </p:spPr>
      </p:pic>
    </p:spTree>
    <p:extLst>
      <p:ext uri="{BB962C8B-B14F-4D97-AF65-F5344CB8AC3E}">
        <p14:creationId xmlns:p14="http://schemas.microsoft.com/office/powerpoint/2010/main" val="215071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وضعیت جهانی بیماری </a:t>
            </a:r>
            <a:endParaRPr lang="en-US" dirty="0"/>
          </a:p>
        </p:txBody>
      </p:sp>
      <p:sp>
        <p:nvSpPr>
          <p:cNvPr id="3" name="Content Placeholder 2"/>
          <p:cNvSpPr>
            <a:spLocks noGrp="1"/>
          </p:cNvSpPr>
          <p:nvPr>
            <p:ph sz="quarter" idx="1"/>
          </p:nvPr>
        </p:nvSpPr>
        <p:spPr/>
        <p:txBody>
          <a:bodyPr/>
          <a:lstStyle/>
          <a:p>
            <a:pPr algn="r" rtl="1"/>
            <a:r>
              <a:rPr lang="fa-IR" dirty="0" smtClean="0"/>
              <a:t> کلرا همواره در طول تاریخ درناحیه دلتای گنگ حالت آندمیک داته و موجب اپیدمیهای سالانه در غرب بنگال و بنگلادش می شده و بیماری کلرا در طی قرن 19 بارها از هندوستان به بسیاری از نقاط دنیا منتشر شده وشش اپیدمی که پس ازآن رخ داد میلیونها انسان را به کام مرگ کشاند هفتمین پاندمی هم در سال 1961 شروع شد و سال 1971 به افریقا و سال1991 به امریکا رسید (7 پاندمی تا کنون )</a:t>
            </a:r>
          </a:p>
          <a:p>
            <a:pPr algn="r" rtl="1"/>
            <a:r>
              <a:rPr lang="fa-IR" dirty="0" smtClean="0"/>
              <a:t>امروزه وبا در بسیاری از کشورها اندمیک است و همچنان یک تهدید  جهانی برای بهداشت عمومی و یک شاخص ضد توسعه اجتماعی است </a:t>
            </a:r>
            <a:endParaRPr lang="en-US" dirty="0"/>
          </a:p>
        </p:txBody>
      </p:sp>
      <p:sp>
        <p:nvSpPr>
          <p:cNvPr id="4" name="Slide Number Placeholder 3"/>
          <p:cNvSpPr>
            <a:spLocks noGrp="1"/>
          </p:cNvSpPr>
          <p:nvPr>
            <p:ph type="sldNum" sz="quarter" idx="11"/>
          </p:nvPr>
        </p:nvSpPr>
        <p:spPr/>
        <p:txBody>
          <a:bodyPr/>
          <a:lstStyle/>
          <a:p>
            <a:fld id="{63C6CEF1-1A1D-4137-A421-923E58D69216}" type="slidenum">
              <a:rPr lang="en-US" smtClean="0"/>
              <a:pPr/>
              <a:t>41</a:t>
            </a:fld>
            <a:endParaRPr lang="en-US"/>
          </a:p>
        </p:txBody>
      </p:sp>
    </p:spTree>
    <p:extLst>
      <p:ext uri="{BB962C8B-B14F-4D97-AF65-F5344CB8AC3E}">
        <p14:creationId xmlns:p14="http://schemas.microsoft.com/office/powerpoint/2010/main" val="2145191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abavi\Desktop\Picture2.png"/>
          <p:cNvPicPr>
            <a:picLocks noChangeAspect="1" noChangeArrowheads="1"/>
          </p:cNvPicPr>
          <p:nvPr/>
        </p:nvPicPr>
        <p:blipFill>
          <a:blip r:embed="rId2"/>
          <a:srcRect/>
          <a:stretch>
            <a:fillRect/>
          </a:stretch>
        </p:blipFill>
        <p:spPr bwMode="auto">
          <a:xfrm>
            <a:off x="0" y="857250"/>
            <a:ext cx="9601200" cy="5143500"/>
          </a:xfrm>
          <a:prstGeom prst="rect">
            <a:avLst/>
          </a:prstGeom>
          <a:noFill/>
          <a:ln w="9525">
            <a:noFill/>
            <a:miter lim="800000"/>
            <a:headEnd/>
            <a:tailEnd/>
          </a:ln>
        </p:spPr>
      </p:pic>
    </p:spTree>
    <p:extLst>
      <p:ext uri="{BB962C8B-B14F-4D97-AF65-F5344CB8AC3E}">
        <p14:creationId xmlns:p14="http://schemas.microsoft.com/office/powerpoint/2010/main" val="1416529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abavi\Desktop\Cd_1073_015c.jpg"/>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Tree>
    <p:extLst>
      <p:ext uri="{BB962C8B-B14F-4D97-AF65-F5344CB8AC3E}">
        <p14:creationId xmlns:p14="http://schemas.microsoft.com/office/powerpoint/2010/main" val="1358365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5126"/>
            <a:ext cx="7903790" cy="1911746"/>
          </a:xfrm>
        </p:spPr>
        <p:txBody>
          <a:bodyPr>
            <a:normAutofit/>
          </a:bodyPr>
          <a:lstStyle/>
          <a:p>
            <a:pPr algn="r" rtl="1"/>
            <a:r>
              <a:rPr lang="fa-IR" dirty="0" smtClean="0"/>
              <a:t>اپیدمیولوژی بیماری در ایران: از نظرجغرافیاییوبا در کشورهای ایران ،بنگلادش،هندوستان ،پاکستان و افغانستان اندمیک است و با فراهم شدن شرایط مناسب (مثلا با مسافرتها) به صورت اپیدمی تظاهر می یابد. </a:t>
            </a:r>
            <a:endParaRPr lang="en-US" dirty="0"/>
          </a:p>
        </p:txBody>
      </p:sp>
      <p:pic>
        <p:nvPicPr>
          <p:cNvPr id="4" name="Content Placeholder 3"/>
          <p:cNvPicPr>
            <a:picLocks noGrp="1"/>
          </p:cNvPicPr>
          <p:nvPr>
            <p:ph idx="1"/>
          </p:nvPr>
        </p:nvPicPr>
        <p:blipFill rotWithShape="1">
          <a:blip r:embed="rId2"/>
          <a:srcRect l="21095" t="49476" r="47598" b="17991"/>
          <a:stretch/>
        </p:blipFill>
        <p:spPr bwMode="auto">
          <a:xfrm>
            <a:off x="2339752" y="3068960"/>
            <a:ext cx="4055509" cy="32023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259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00098" y="1125124"/>
          <a:ext cx="9644098" cy="4875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559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وضعیت التور در مرکز بهداشت غرب تهران </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سال 1396 تعداد 10 ورد وبای التور و 2 مورد ناگ در محدوده تحت پوشش مرکز بهداشت غرب تهران گزارش شد </a:t>
            </a:r>
          </a:p>
          <a:p>
            <a:pPr algn="r" rtl="1"/>
            <a:r>
              <a:rPr lang="fa-IR" dirty="0" smtClean="0"/>
              <a:t>سال 1397 تا کنون موردی گزارش نشده است </a:t>
            </a:r>
          </a:p>
          <a:p>
            <a:pPr algn="r" rtl="1"/>
            <a:r>
              <a:rPr lang="fa-IR" dirty="0" smtClean="0"/>
              <a:t>اما </a:t>
            </a:r>
          </a:p>
          <a:p>
            <a:pPr algn="r" rtl="1"/>
            <a:r>
              <a:rPr lang="fa-IR" dirty="0" smtClean="0"/>
              <a:t>از 28 شهریور 97 به دلیل ایام محرم احتمال مسافرت به عتبات عالیات و عدم رعایت بهداشت توسط زائرین </a:t>
            </a:r>
          </a:p>
          <a:p>
            <a:pPr algn="r" rtl="1"/>
            <a:r>
              <a:rPr lang="fa-IR" dirty="0" smtClean="0"/>
              <a:t>واگر کم آبی سبب قطع آب شود اسمز معکوس </a:t>
            </a:r>
            <a:endParaRPr lang="en-US" dirty="0"/>
          </a:p>
        </p:txBody>
      </p:sp>
    </p:spTree>
    <p:extLst>
      <p:ext uri="{BB962C8B-B14F-4D97-AF65-F5344CB8AC3E}">
        <p14:creationId xmlns:p14="http://schemas.microsoft.com/office/powerpoint/2010/main" val="2712633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25470"/>
          </a:xfrm>
          <a:solidFill>
            <a:schemeClr val="accent1">
              <a:lumMod val="20000"/>
              <a:lumOff val="80000"/>
            </a:schemeClr>
          </a:solidFill>
        </p:spPr>
        <p:txBody>
          <a:bodyPr/>
          <a:lstStyle/>
          <a:p>
            <a:pPr algn="ctr">
              <a:defRPr/>
            </a:pPr>
            <a:r>
              <a:rPr lang="fa-IR" sz="3200" dirty="0" smtClean="0">
                <a:solidFill>
                  <a:srgbClr val="FF0000"/>
                </a:solidFill>
                <a:cs typeface="B Titr" pitchFamily="2" charset="-78"/>
              </a:rPr>
              <a:t>گزارش ناخوشی در شهر بارفروش</a:t>
            </a:r>
            <a:endParaRPr lang="en-US" sz="3200" dirty="0">
              <a:solidFill>
                <a:srgbClr val="FF0000"/>
              </a:solidFill>
              <a:cs typeface="B Titr" pitchFamily="2" charset="-78"/>
            </a:endParaRPr>
          </a:p>
        </p:txBody>
      </p:sp>
      <p:sp>
        <p:nvSpPr>
          <p:cNvPr id="16386" name="Content Placeholder 1"/>
          <p:cNvSpPr>
            <a:spLocks noGrp="1"/>
          </p:cNvSpPr>
          <p:nvPr>
            <p:ph idx="1"/>
          </p:nvPr>
        </p:nvSpPr>
        <p:spPr>
          <a:xfrm>
            <a:off x="457200" y="1285875"/>
            <a:ext cx="8229600" cy="5311775"/>
          </a:xfrm>
        </p:spPr>
        <p:txBody>
          <a:bodyPr>
            <a:normAutofit fontScale="92500"/>
          </a:bodyPr>
          <a:lstStyle/>
          <a:p>
            <a:pPr algn="justLow" rtl="1">
              <a:buFont typeface="Wingdings 3" pitchFamily="18" charset="2"/>
              <a:buNone/>
            </a:pPr>
            <a:r>
              <a:rPr lang="fa-IR" sz="3200" b="1" dirty="0" smtClean="0">
                <a:cs typeface="B Yekan" pitchFamily="2" charset="-78"/>
              </a:rPr>
              <a:t>ناخوشی وبا تا </a:t>
            </a:r>
            <a:r>
              <a:rPr lang="fa-IR" sz="3200" b="1" dirty="0" smtClean="0">
                <a:solidFill>
                  <a:srgbClr val="FF0000"/>
                </a:solidFill>
                <a:cs typeface="B Yekan" pitchFamily="2" charset="-78"/>
              </a:rPr>
              <a:t>ده روز پیش از ماه مبارک رمضان </a:t>
            </a:r>
            <a:r>
              <a:rPr lang="fa-IR" sz="3200" b="1" dirty="0" smtClean="0">
                <a:cs typeface="B Yekan" pitchFamily="2" charset="-78"/>
              </a:rPr>
              <a:t>در شهر بود و از کنار و گوشه پنج شش نفر مبتلا می شدند  و الان </a:t>
            </a:r>
            <a:r>
              <a:rPr lang="fa-IR" sz="3200" b="1" dirty="0" smtClean="0">
                <a:solidFill>
                  <a:srgbClr val="FF0000"/>
                </a:solidFill>
                <a:cs typeface="B Yekan" pitchFamily="2" charset="-78"/>
              </a:rPr>
              <a:t>ده پانزده روز </a:t>
            </a:r>
            <a:r>
              <a:rPr lang="fa-IR" sz="3200" b="1" dirty="0" smtClean="0">
                <a:cs typeface="B Yekan" pitchFamily="2" charset="-78"/>
              </a:rPr>
              <a:t>است که شدت گرفته بخصوص امروز شش هفت روز است که زیاد شدت گرفته روزی سی نفر سی و پنج نفر مبتلا می­شوند هرکه را صبح بگیرد تا ظهر بیشتر مهلت نمیدهد هرکسی از افراد در ظهر مبتلا شود تا شام زنده نیست هرکسی یکشب تا شب دیگر فاصله بکشد خوب می­شود. اهالی  شهر هم متفرق شده به دهات رفته­اند خدا رحم کند هرکس هم درشهر باقی است آماده مرگ است. بنابراین چیزی که قابل عرض خاک پای مبارک باشد نیست.</a:t>
            </a:r>
            <a:endParaRPr lang="en-US" sz="3200" b="1" dirty="0" smtClean="0">
              <a:cs typeface="B Yeka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468313" y="476250"/>
            <a:ext cx="8301037" cy="5432425"/>
          </a:xfrm>
          <a:prstGeom prst="rect">
            <a:avLst/>
          </a:prstGeom>
          <a:gradFill rotWithShape="1">
            <a:gsLst>
              <a:gs pos="0">
                <a:schemeClr val="accent1">
                  <a:alpha val="73000"/>
                </a:schemeClr>
              </a:gs>
              <a:gs pos="100000">
                <a:schemeClr val="bg1"/>
              </a:gs>
            </a:gsLst>
            <a:path path="shape">
              <a:fillToRect l="50000" t="50000" r="50000" b="50000"/>
            </a:path>
          </a:gradFill>
          <a:ln w="9525">
            <a:noFill/>
            <a:miter lim="800000"/>
            <a:headEnd/>
            <a:tailEnd/>
          </a:ln>
          <a:effectLst/>
        </p:spPr>
        <p:txBody>
          <a:bodyPr/>
          <a:lstStyle/>
          <a:p>
            <a:pPr algn="ctr" fontAlgn="auto">
              <a:lnSpc>
                <a:spcPct val="90000"/>
              </a:lnSpc>
              <a:spcBef>
                <a:spcPct val="20000"/>
              </a:spcBef>
              <a:spcAft>
                <a:spcPts val="0"/>
              </a:spcAft>
              <a:buClr>
                <a:srgbClr val="FFFF00"/>
              </a:buClr>
              <a:buFont typeface="Wingdings" pitchFamily="2" charset="2"/>
              <a:buNone/>
            </a:pPr>
            <a:r>
              <a:rPr lang="fa-IR" sz="3200" b="1" dirty="0">
                <a:solidFill>
                  <a:srgbClr val="339966"/>
                </a:solidFill>
                <a:latin typeface="Book Antiqua"/>
                <a:cs typeface="Times New Roman" panose="02020603050405020304" pitchFamily="18" charset="0"/>
              </a:rPr>
              <a:t>مراقبت عبارت است از:</a:t>
            </a:r>
            <a:endParaRPr lang="en-US" sz="3200" b="1" dirty="0">
              <a:solidFill>
                <a:srgbClr val="339966"/>
              </a:solidFill>
              <a:latin typeface="Book Antiqua"/>
            </a:endParaRPr>
          </a:p>
          <a:p>
            <a:pPr fontAlgn="auto">
              <a:lnSpc>
                <a:spcPct val="90000"/>
              </a:lnSpc>
              <a:spcBef>
                <a:spcPct val="20000"/>
              </a:spcBef>
              <a:spcAft>
                <a:spcPts val="0"/>
              </a:spcAft>
              <a:buClr>
                <a:srgbClr val="CC3300"/>
              </a:buClr>
              <a:buFont typeface="Wingdings" pitchFamily="2" charset="2"/>
              <a:buChar char="Ø"/>
            </a:pPr>
            <a:r>
              <a:rPr lang="fa-IR" sz="3200" b="1" dirty="0">
                <a:solidFill>
                  <a:srgbClr val="FF0000"/>
                </a:solidFill>
                <a:latin typeface="Book Antiqua"/>
                <a:cs typeface="Times New Roman" panose="02020603050405020304" pitchFamily="18" charset="0"/>
              </a:rPr>
              <a:t>  </a:t>
            </a:r>
            <a:r>
              <a:rPr lang="fa-IR" sz="3200" b="1" dirty="0">
                <a:solidFill>
                  <a:prstClr val="white"/>
                </a:solidFill>
                <a:latin typeface="Book Antiqua"/>
                <a:cs typeface="Zar" pitchFamily="2" charset="-78"/>
              </a:rPr>
              <a:t>فرآيند مستمر و منظم جمع آوري اطلاعات</a:t>
            </a:r>
          </a:p>
          <a:p>
            <a:pPr fontAlgn="auto">
              <a:lnSpc>
                <a:spcPct val="90000"/>
              </a:lnSpc>
              <a:spcBef>
                <a:spcPct val="20000"/>
              </a:spcBef>
              <a:spcAft>
                <a:spcPts val="0"/>
              </a:spcAft>
              <a:buClr>
                <a:srgbClr val="CC3300"/>
              </a:buClr>
              <a:buFont typeface="Wingdings" pitchFamily="2" charset="2"/>
              <a:buChar char="Ø"/>
            </a:pPr>
            <a:r>
              <a:rPr lang="fa-IR" sz="3200" b="1" dirty="0">
                <a:solidFill>
                  <a:prstClr val="white"/>
                </a:solidFill>
                <a:latin typeface="Book Antiqua"/>
                <a:cs typeface="Zar" pitchFamily="2" charset="-78"/>
              </a:rPr>
              <a:t>  تجزيه و تحليل اطلاعات </a:t>
            </a:r>
          </a:p>
          <a:p>
            <a:pPr fontAlgn="auto">
              <a:lnSpc>
                <a:spcPct val="90000"/>
              </a:lnSpc>
              <a:spcBef>
                <a:spcPct val="20000"/>
              </a:spcBef>
              <a:spcAft>
                <a:spcPts val="0"/>
              </a:spcAft>
              <a:buClr>
                <a:srgbClr val="CC3300"/>
              </a:buClr>
              <a:buFont typeface="Wingdings" pitchFamily="2" charset="2"/>
              <a:buChar char="Ø"/>
            </a:pPr>
            <a:r>
              <a:rPr lang="fa-IR" sz="3200" b="1" dirty="0">
                <a:solidFill>
                  <a:prstClr val="white"/>
                </a:solidFill>
                <a:latin typeface="Book Antiqua"/>
                <a:cs typeface="Zar" pitchFamily="2" charset="-78"/>
              </a:rPr>
              <a:t> تفسير و انتشار اطلاعات</a:t>
            </a:r>
            <a:endParaRPr lang="fa-IR" sz="3200" dirty="0">
              <a:solidFill>
                <a:prstClr val="white"/>
              </a:solidFill>
              <a:latin typeface="Book Antiqua"/>
              <a:cs typeface="Zar" pitchFamily="2" charset="-78"/>
            </a:endParaRPr>
          </a:p>
          <a:p>
            <a:pPr algn="ctr" fontAlgn="auto">
              <a:lnSpc>
                <a:spcPct val="90000"/>
              </a:lnSpc>
              <a:spcBef>
                <a:spcPct val="20000"/>
              </a:spcBef>
              <a:spcAft>
                <a:spcPts val="0"/>
              </a:spcAft>
            </a:pPr>
            <a:endParaRPr lang="fa-IR" sz="3200" b="1" dirty="0">
              <a:solidFill>
                <a:srgbClr val="006666"/>
              </a:solidFill>
              <a:latin typeface="Book Antiqua"/>
              <a:cs typeface="Zar" pitchFamily="2" charset="-78"/>
            </a:endParaRPr>
          </a:p>
          <a:p>
            <a:pPr algn="ctr" fontAlgn="auto">
              <a:lnSpc>
                <a:spcPct val="90000"/>
              </a:lnSpc>
              <a:spcBef>
                <a:spcPct val="20000"/>
              </a:spcBef>
              <a:spcAft>
                <a:spcPts val="0"/>
              </a:spcAft>
            </a:pPr>
            <a:endParaRPr lang="en-US" sz="3200" b="1" dirty="0">
              <a:solidFill>
                <a:srgbClr val="006666"/>
              </a:solidFill>
              <a:latin typeface="Book Antiqua"/>
              <a:cs typeface="Zar" pitchFamily="2" charset="-78"/>
            </a:endParaRPr>
          </a:p>
          <a:p>
            <a:pPr algn="ctr" fontAlgn="auto">
              <a:lnSpc>
                <a:spcPct val="90000"/>
              </a:lnSpc>
              <a:spcBef>
                <a:spcPct val="20000"/>
              </a:spcBef>
              <a:spcAft>
                <a:spcPts val="0"/>
              </a:spcAft>
            </a:pPr>
            <a:r>
              <a:rPr lang="fa-IR" sz="3200" b="1" dirty="0">
                <a:solidFill>
                  <a:prstClr val="white"/>
                </a:solidFill>
                <a:latin typeface="Book Antiqua"/>
                <a:cs typeface="Zar" pitchFamily="2" charset="-78"/>
              </a:rPr>
              <a:t>به منظور :</a:t>
            </a:r>
          </a:p>
          <a:p>
            <a:pPr algn="ctr" fontAlgn="auto">
              <a:lnSpc>
                <a:spcPct val="90000"/>
              </a:lnSpc>
              <a:spcBef>
                <a:spcPct val="20000"/>
              </a:spcBef>
              <a:spcAft>
                <a:spcPts val="0"/>
              </a:spcAft>
            </a:pPr>
            <a:r>
              <a:rPr lang="fa-IR" sz="4000" b="1" dirty="0">
                <a:solidFill>
                  <a:prstClr val="white"/>
                </a:solidFill>
                <a:latin typeface="Book Antiqua"/>
                <a:cs typeface="Zar" pitchFamily="2" charset="-78"/>
              </a:rPr>
              <a:t>پايش مشكلات سلامتي</a:t>
            </a:r>
            <a:r>
              <a:rPr lang="fa-IR" sz="3200" dirty="0">
                <a:solidFill>
                  <a:prstClr val="white"/>
                </a:solidFill>
                <a:latin typeface="Book Antiqua"/>
                <a:cs typeface="Times New Roman" panose="02020603050405020304" pitchFamily="18" charset="0"/>
              </a:rPr>
              <a:t> </a:t>
            </a:r>
            <a:endParaRPr lang="en-US" sz="3200" dirty="0">
              <a:solidFill>
                <a:prstClr val="white"/>
              </a:solidFill>
              <a:latin typeface="Book Antiqua"/>
            </a:endParaRPr>
          </a:p>
          <a:p>
            <a:pPr algn="ctr" fontAlgn="auto">
              <a:lnSpc>
                <a:spcPct val="90000"/>
              </a:lnSpc>
              <a:spcBef>
                <a:spcPct val="20000"/>
              </a:spcBef>
              <a:spcAft>
                <a:spcPts val="0"/>
              </a:spcAft>
            </a:pPr>
            <a:endParaRPr lang="en-US" sz="3200" dirty="0">
              <a:solidFill>
                <a:srgbClr val="339966"/>
              </a:solidFill>
              <a:latin typeface="Book Antiqua"/>
            </a:endParaRPr>
          </a:p>
          <a:p>
            <a:pPr algn="ctr" fontAlgn="auto">
              <a:lnSpc>
                <a:spcPct val="90000"/>
              </a:lnSpc>
              <a:spcBef>
                <a:spcPct val="20000"/>
              </a:spcBef>
              <a:spcAft>
                <a:spcPts val="0"/>
              </a:spcAft>
            </a:pPr>
            <a:endParaRPr lang="en-US" sz="3200" dirty="0">
              <a:solidFill>
                <a:srgbClr val="339966"/>
              </a:solidFill>
              <a:latin typeface="Book Antiqua"/>
            </a:endParaRPr>
          </a:p>
        </p:txBody>
      </p:sp>
    </p:spTree>
    <p:extLst>
      <p:ext uri="{BB962C8B-B14F-4D97-AF65-F5344CB8AC3E}">
        <p14:creationId xmlns:p14="http://schemas.microsoft.com/office/powerpoint/2010/main" val="21760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6">
                                            <p:bg/>
                                          </p:spTgt>
                                        </p:tgtEl>
                                        <p:attrNameLst>
                                          <p:attrName>style.visibility</p:attrName>
                                        </p:attrNameLst>
                                      </p:cBhvr>
                                      <p:to>
                                        <p:strVal val="visible"/>
                                      </p:to>
                                    </p:set>
                                    <p:anim calcmode="lin" valueType="num">
                                      <p:cBhvr additive="base">
                                        <p:cTn id="7" dur="500" fill="hold"/>
                                        <p:tgtEl>
                                          <p:spTgt spid="3072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6">
                                            <p:txEl>
                                              <p:pRg st="0" end="0"/>
                                            </p:txEl>
                                          </p:spTgt>
                                        </p:tgtEl>
                                        <p:attrNameLst>
                                          <p:attrName>style.visibility</p:attrName>
                                        </p:attrNameLst>
                                      </p:cBhvr>
                                      <p:to>
                                        <p:strVal val="visible"/>
                                      </p:to>
                                    </p:set>
                                    <p:anim calcmode="lin" valueType="num">
                                      <p:cBhvr additive="base">
                                        <p:cTn id="13" dur="500" fill="hold"/>
                                        <p:tgtEl>
                                          <p:spTgt spid="3072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6">
                                            <p:txEl>
                                              <p:pRg st="1" end="1"/>
                                            </p:txEl>
                                          </p:spTgt>
                                        </p:tgtEl>
                                        <p:attrNameLst>
                                          <p:attrName>style.visibility</p:attrName>
                                        </p:attrNameLst>
                                      </p:cBhvr>
                                      <p:to>
                                        <p:strVal val="visible"/>
                                      </p:to>
                                    </p:set>
                                    <p:anim calcmode="lin" valueType="num">
                                      <p:cBhvr additive="base">
                                        <p:cTn id="19" dur="500" fill="hold"/>
                                        <p:tgtEl>
                                          <p:spTgt spid="3072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6">
                                            <p:txEl>
                                              <p:pRg st="2" end="2"/>
                                            </p:txEl>
                                          </p:spTgt>
                                        </p:tgtEl>
                                        <p:attrNameLst>
                                          <p:attrName>style.visibility</p:attrName>
                                        </p:attrNameLst>
                                      </p:cBhvr>
                                      <p:to>
                                        <p:strVal val="visible"/>
                                      </p:to>
                                    </p:set>
                                    <p:anim calcmode="lin" valueType="num">
                                      <p:cBhvr additive="base">
                                        <p:cTn id="25" dur="500" fill="hold"/>
                                        <p:tgtEl>
                                          <p:spTgt spid="3072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6">
                                            <p:txEl>
                                              <p:pRg st="3" end="3"/>
                                            </p:txEl>
                                          </p:spTgt>
                                        </p:tgtEl>
                                        <p:attrNameLst>
                                          <p:attrName>style.visibility</p:attrName>
                                        </p:attrNameLst>
                                      </p:cBhvr>
                                      <p:to>
                                        <p:strVal val="visible"/>
                                      </p:to>
                                    </p:set>
                                    <p:anim calcmode="lin" valueType="num">
                                      <p:cBhvr additive="base">
                                        <p:cTn id="31" dur="500" fill="hold"/>
                                        <p:tgtEl>
                                          <p:spTgt spid="3072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6">
                                            <p:txEl>
                                              <p:pRg st="6" end="6"/>
                                            </p:txEl>
                                          </p:spTgt>
                                        </p:tgtEl>
                                        <p:attrNameLst>
                                          <p:attrName>style.visibility</p:attrName>
                                        </p:attrNameLst>
                                      </p:cBhvr>
                                      <p:to>
                                        <p:strVal val="visible"/>
                                      </p:to>
                                    </p:set>
                                    <p:anim calcmode="lin" valueType="num">
                                      <p:cBhvr additive="base">
                                        <p:cTn id="37" dur="500" fill="hold"/>
                                        <p:tgtEl>
                                          <p:spTgt spid="3072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26">
                                            <p:txEl>
                                              <p:pRg st="7" end="7"/>
                                            </p:txEl>
                                          </p:spTgt>
                                        </p:tgtEl>
                                        <p:attrNameLst>
                                          <p:attrName>style.visibility</p:attrName>
                                        </p:attrNameLst>
                                      </p:cBhvr>
                                      <p:to>
                                        <p:strVal val="visible"/>
                                      </p:to>
                                    </p:set>
                                    <p:anim calcmode="lin" valueType="num">
                                      <p:cBhvr additive="base">
                                        <p:cTn id="43" dur="500" fill="hold"/>
                                        <p:tgtEl>
                                          <p:spTgt spid="3072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84213" y="765175"/>
            <a:ext cx="7775575" cy="4968875"/>
          </a:xfrm>
          <a:prstGeom prst="rect">
            <a:avLst/>
          </a:prstGeom>
          <a:gradFill rotWithShape="1">
            <a:gsLst>
              <a:gs pos="0">
                <a:schemeClr val="accent1"/>
              </a:gs>
              <a:gs pos="100000">
                <a:schemeClr val="bg1"/>
              </a:gs>
            </a:gsLst>
            <a:lin ang="5400000" scaled="1"/>
          </a:gradFill>
          <a:ln w="9525">
            <a:noFill/>
            <a:miter lim="800000"/>
            <a:headEnd/>
            <a:tailEnd/>
          </a:ln>
          <a:effectLst/>
        </p:spPr>
        <p:txBody>
          <a:bodyPr/>
          <a:lstStyle/>
          <a:p>
            <a:pPr algn="ctr" rtl="0" fontAlgn="auto">
              <a:spcBef>
                <a:spcPct val="20000"/>
              </a:spcBef>
              <a:spcAft>
                <a:spcPts val="0"/>
              </a:spcAft>
            </a:pPr>
            <a:r>
              <a:rPr lang="en-US" sz="4000" b="1" dirty="0">
                <a:solidFill>
                  <a:prstClr val="white"/>
                </a:solidFill>
                <a:latin typeface="Book Antiqua"/>
                <a:cs typeface="B Mitra" pitchFamily="2" charset="-78"/>
              </a:rPr>
              <a:t>SURVEILLANCE IS:</a:t>
            </a:r>
          </a:p>
          <a:p>
            <a:pPr algn="ctr" rtl="0" fontAlgn="auto">
              <a:spcBef>
                <a:spcPct val="20000"/>
              </a:spcBef>
              <a:spcAft>
                <a:spcPts val="0"/>
              </a:spcAft>
            </a:pPr>
            <a:r>
              <a:rPr lang="en-US" sz="4000" b="1" dirty="0">
                <a:solidFill>
                  <a:prstClr val="white"/>
                </a:solidFill>
                <a:latin typeface="Book Antiqua"/>
                <a:cs typeface="B Mitra" pitchFamily="2" charset="-78"/>
              </a:rPr>
              <a:t>INFORMATION FOR ACTION</a:t>
            </a:r>
            <a:endParaRPr lang="fa-IR" sz="4000" b="1" dirty="0">
              <a:solidFill>
                <a:prstClr val="white"/>
              </a:solidFill>
              <a:latin typeface="Book Antiqua"/>
              <a:cs typeface="B Mitra" pitchFamily="2" charset="-78"/>
            </a:endParaRPr>
          </a:p>
          <a:p>
            <a:pPr algn="ctr" rtl="0" fontAlgn="auto">
              <a:spcBef>
                <a:spcPct val="20000"/>
              </a:spcBef>
              <a:spcAft>
                <a:spcPts val="0"/>
              </a:spcAft>
            </a:pPr>
            <a:endParaRPr lang="en-US" sz="4000" b="1" dirty="0">
              <a:solidFill>
                <a:prstClr val="white"/>
              </a:solidFill>
              <a:latin typeface="Book Antiqua"/>
              <a:cs typeface="B Mitra" pitchFamily="2" charset="-78"/>
            </a:endParaRPr>
          </a:p>
          <a:p>
            <a:pPr algn="ctr" rtl="0" fontAlgn="auto">
              <a:spcBef>
                <a:spcPct val="20000"/>
              </a:spcBef>
              <a:spcAft>
                <a:spcPts val="0"/>
              </a:spcAft>
            </a:pPr>
            <a:r>
              <a:rPr lang="ar-SA" sz="5400" b="1" dirty="0">
                <a:solidFill>
                  <a:prstClr val="white"/>
                </a:solidFill>
                <a:latin typeface="Book Antiqua"/>
                <a:cs typeface="B Mitra" pitchFamily="2" charset="-78"/>
              </a:rPr>
              <a:t>مراقبت عبارت است از :</a:t>
            </a:r>
          </a:p>
          <a:p>
            <a:pPr algn="ctr" rtl="0" fontAlgn="auto">
              <a:spcBef>
                <a:spcPct val="20000"/>
              </a:spcBef>
              <a:spcAft>
                <a:spcPts val="0"/>
              </a:spcAft>
            </a:pPr>
            <a:r>
              <a:rPr lang="ar-SA" sz="5400" b="1" dirty="0">
                <a:solidFill>
                  <a:prstClr val="white"/>
                </a:solidFill>
                <a:latin typeface="Book Antiqua"/>
                <a:cs typeface="B Mitra" pitchFamily="2" charset="-78"/>
              </a:rPr>
              <a:t>جمع آوري اطلاعات براي اقدام</a:t>
            </a:r>
            <a:endParaRPr lang="en-US" sz="5400" b="1" dirty="0">
              <a:solidFill>
                <a:prstClr val="white"/>
              </a:solidFill>
              <a:latin typeface="Book Antiqua"/>
              <a:cs typeface="B Mitra" pitchFamily="2" charset="-78"/>
            </a:endParaRPr>
          </a:p>
        </p:txBody>
      </p:sp>
    </p:spTree>
    <p:extLst>
      <p:ext uri="{BB962C8B-B14F-4D97-AF65-F5344CB8AC3E}">
        <p14:creationId xmlns:p14="http://schemas.microsoft.com/office/powerpoint/2010/main" val="1114143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600200"/>
          <a:ext cx="8229600" cy="451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B56043-0592-4CC8-AB8A-BC304081FBE5}" type="slidenum">
              <a:rPr lang="fa-IR">
                <a:solidFill>
                  <a:srgbClr val="FFFFFF"/>
                </a:solidFill>
                <a:latin typeface="Century Schoolbook" panose="02040604050505020304" pitchFamily="18" charset="0"/>
                <a:cs typeface="Times New Roman" panose="02020603050405020304" pitchFamily="18" charset="0"/>
              </a:rPr>
              <a:pPr eaLnBrk="1" hangingPunct="1"/>
              <a:t>5</a:t>
            </a:fld>
            <a:endParaRPr lang="en-US">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877440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457200" y="228600"/>
            <a:ext cx="8229600" cy="868363"/>
          </a:xfrm>
          <a:prstGeom prst="rect">
            <a:avLst/>
          </a:prstGeom>
          <a:gradFill rotWithShape="0">
            <a:gsLst>
              <a:gs pos="0">
                <a:srgbClr val="FFCCFF"/>
              </a:gs>
              <a:gs pos="100000">
                <a:srgbClr val="FFEBFA"/>
              </a:gs>
            </a:gsLst>
            <a:lin ang="5400000" scaled="1"/>
          </a:gradFill>
          <a:ln w="57150" cmpd="thickThin">
            <a:noFill/>
            <a:miter lim="800000"/>
            <a:headEnd/>
            <a:tailEnd/>
          </a:ln>
          <a:effectLst>
            <a:prstShdw prst="shdw17" dist="17961" dir="2700000">
              <a:srgbClr val="FFCCFF">
                <a:gamma/>
                <a:shade val="60000"/>
                <a:invGamma/>
              </a:srgbClr>
            </a:prstShdw>
          </a:effectLst>
        </p:spPr>
        <p:txBody>
          <a:bodyPr anchor="ctr"/>
          <a:lstStyle/>
          <a:p>
            <a:pPr algn="ctr" rtl="0" fontAlgn="auto">
              <a:spcBef>
                <a:spcPts val="0"/>
              </a:spcBef>
              <a:spcAft>
                <a:spcPts val="0"/>
              </a:spcAft>
            </a:pPr>
            <a:r>
              <a:rPr lang="ar-SA" sz="4400" b="1">
                <a:solidFill>
                  <a:srgbClr val="FF3300"/>
                </a:solidFill>
                <a:effectLst>
                  <a:outerShdw blurRad="38100" dist="38100" dir="2700000" algn="tl">
                    <a:srgbClr val="000000"/>
                  </a:outerShdw>
                </a:effectLst>
                <a:latin typeface="Book Antiqua"/>
                <a:cs typeface="Titr" pitchFamily="2" charset="-78"/>
              </a:rPr>
              <a:t>اهداف مراقبت</a:t>
            </a:r>
            <a:r>
              <a:rPr lang="ar-SA" sz="5400" b="1">
                <a:solidFill>
                  <a:srgbClr val="FF3300"/>
                </a:solidFill>
                <a:effectLst>
                  <a:outerShdw blurRad="38100" dist="38100" dir="2700000" algn="tl">
                    <a:srgbClr val="000000"/>
                  </a:outerShdw>
                </a:effectLst>
                <a:latin typeface="Book Antiqua"/>
                <a:cs typeface="Titr" pitchFamily="2" charset="-78"/>
              </a:rPr>
              <a:t> </a:t>
            </a:r>
            <a:endParaRPr lang="en-US" sz="5400" b="1">
              <a:solidFill>
                <a:srgbClr val="FF3300"/>
              </a:solidFill>
              <a:effectLst>
                <a:outerShdw blurRad="38100" dist="38100" dir="2700000" algn="tl">
                  <a:srgbClr val="000000"/>
                </a:outerShdw>
              </a:effectLst>
              <a:latin typeface="Book Antiqua"/>
              <a:cs typeface="Titr" pitchFamily="2" charset="-78"/>
            </a:endParaRPr>
          </a:p>
        </p:txBody>
      </p:sp>
      <p:sp>
        <p:nvSpPr>
          <p:cNvPr id="31750" name="Rectangle 6"/>
          <p:cNvSpPr>
            <a:spLocks noChangeArrowheads="1"/>
          </p:cNvSpPr>
          <p:nvPr/>
        </p:nvSpPr>
        <p:spPr bwMode="auto">
          <a:xfrm>
            <a:off x="250825" y="1052513"/>
            <a:ext cx="8734425" cy="5494337"/>
          </a:xfrm>
          <a:prstGeom prst="rect">
            <a:avLst/>
          </a:prstGeom>
          <a:noFill/>
          <a:ln w="9525">
            <a:noFill/>
            <a:miter lim="800000"/>
            <a:headEnd/>
            <a:tailEnd/>
          </a:ln>
          <a:effectLst/>
        </p:spPr>
        <p:txBody>
          <a:bodyPr/>
          <a:lstStyle/>
          <a:p>
            <a:pPr fontAlgn="auto">
              <a:lnSpc>
                <a:spcPct val="160000"/>
              </a:lnSpc>
              <a:spcBef>
                <a:spcPct val="20000"/>
              </a:spcBef>
              <a:spcAft>
                <a:spcPts val="0"/>
              </a:spcAft>
              <a:buClr>
                <a:srgbClr val="006666"/>
              </a:buClr>
              <a:buFont typeface="Wingdings" pitchFamily="2" charset="2"/>
              <a:buChar char="§"/>
            </a:pPr>
            <a:r>
              <a:rPr lang="fa-IR" sz="3200" b="1" dirty="0">
                <a:solidFill>
                  <a:prstClr val="white"/>
                </a:solidFill>
                <a:latin typeface="Book Antiqua"/>
                <a:cs typeface="Lotus" pitchFamily="2" charset="-78"/>
              </a:rPr>
              <a:t>  </a:t>
            </a:r>
            <a:r>
              <a:rPr lang="ar-SA" sz="3200" b="1" dirty="0">
                <a:solidFill>
                  <a:prstClr val="white"/>
                </a:solidFill>
                <a:latin typeface="Book Antiqua"/>
                <a:cs typeface="Lotus" pitchFamily="2" charset="-78"/>
              </a:rPr>
              <a:t>ارزيابي روند بيماريها </a:t>
            </a:r>
            <a:endParaRPr lang="fa-IR" sz="3200" b="1" dirty="0">
              <a:solidFill>
                <a:prstClr val="white"/>
              </a:solidFill>
              <a:latin typeface="Book Antiqua"/>
              <a:cs typeface="Lotus" pitchFamily="2" charset="-78"/>
            </a:endParaRPr>
          </a:p>
          <a:p>
            <a:pPr fontAlgn="auto">
              <a:lnSpc>
                <a:spcPct val="160000"/>
              </a:lnSpc>
              <a:spcBef>
                <a:spcPct val="20000"/>
              </a:spcBef>
              <a:spcAft>
                <a:spcPts val="0"/>
              </a:spcAft>
              <a:buClr>
                <a:srgbClr val="006666"/>
              </a:buClr>
              <a:buFont typeface="Wingdings" pitchFamily="2" charset="2"/>
              <a:buChar char="§"/>
            </a:pPr>
            <a:r>
              <a:rPr lang="fa-IR" sz="3200" b="1" dirty="0">
                <a:solidFill>
                  <a:prstClr val="white"/>
                </a:solidFill>
                <a:latin typeface="Book Antiqua"/>
                <a:cs typeface="Lotus" pitchFamily="2" charset="-78"/>
              </a:rPr>
              <a:t> </a:t>
            </a:r>
            <a:r>
              <a:rPr lang="ar-SA" sz="3200" b="1" dirty="0">
                <a:solidFill>
                  <a:prstClr val="white"/>
                </a:solidFill>
                <a:latin typeface="Book Antiqua"/>
                <a:cs typeface="Lotus" pitchFamily="2" charset="-78"/>
              </a:rPr>
              <a:t>پيش بيني طغيان بيماريها</a:t>
            </a:r>
            <a:endParaRPr lang="fa-IR" sz="3200" b="1" dirty="0">
              <a:solidFill>
                <a:prstClr val="white"/>
              </a:solidFill>
              <a:latin typeface="Book Antiqua"/>
              <a:cs typeface="Lotus" pitchFamily="2" charset="-78"/>
            </a:endParaRPr>
          </a:p>
          <a:p>
            <a:pPr fontAlgn="auto">
              <a:lnSpc>
                <a:spcPct val="160000"/>
              </a:lnSpc>
              <a:spcBef>
                <a:spcPct val="20000"/>
              </a:spcBef>
              <a:spcAft>
                <a:spcPts val="0"/>
              </a:spcAft>
              <a:buClr>
                <a:srgbClr val="006666"/>
              </a:buClr>
              <a:buFont typeface="Wingdings" pitchFamily="2" charset="2"/>
              <a:buChar char="§"/>
            </a:pPr>
            <a:r>
              <a:rPr lang="fa-IR" sz="3200" b="1" dirty="0">
                <a:solidFill>
                  <a:prstClr val="white"/>
                </a:solidFill>
                <a:latin typeface="Book Antiqua"/>
                <a:cs typeface="Lotus" pitchFamily="2" charset="-78"/>
              </a:rPr>
              <a:t> </a:t>
            </a:r>
            <a:r>
              <a:rPr lang="ar-SA" sz="3200" b="1" dirty="0">
                <a:solidFill>
                  <a:prstClr val="white"/>
                </a:solidFill>
                <a:latin typeface="Book Antiqua"/>
                <a:cs typeface="Lotus" pitchFamily="2" charset="-78"/>
              </a:rPr>
              <a:t>تعيين جمعيت و گروههاي در معرض خطر</a:t>
            </a:r>
            <a:endParaRPr lang="fa-IR" sz="3200" b="1" dirty="0">
              <a:solidFill>
                <a:prstClr val="white"/>
              </a:solidFill>
              <a:latin typeface="Book Antiqua"/>
              <a:cs typeface="Lotus" pitchFamily="2" charset="-78"/>
            </a:endParaRPr>
          </a:p>
          <a:p>
            <a:pPr fontAlgn="auto">
              <a:lnSpc>
                <a:spcPct val="160000"/>
              </a:lnSpc>
              <a:spcBef>
                <a:spcPct val="20000"/>
              </a:spcBef>
              <a:spcAft>
                <a:spcPts val="0"/>
              </a:spcAft>
              <a:buClr>
                <a:srgbClr val="006666"/>
              </a:buClr>
              <a:buFont typeface="Wingdings" pitchFamily="2" charset="2"/>
              <a:buChar char="§"/>
            </a:pPr>
            <a:r>
              <a:rPr lang="fa-IR" sz="3200" b="1" dirty="0">
                <a:solidFill>
                  <a:prstClr val="white"/>
                </a:solidFill>
                <a:latin typeface="Book Antiqua"/>
                <a:cs typeface="Lotus" pitchFamily="2" charset="-78"/>
              </a:rPr>
              <a:t> ارزيابي اقدامات پيشگيري ، كنترلي ودرماني</a:t>
            </a:r>
          </a:p>
          <a:p>
            <a:pPr fontAlgn="auto">
              <a:lnSpc>
                <a:spcPct val="160000"/>
              </a:lnSpc>
              <a:spcBef>
                <a:spcPct val="20000"/>
              </a:spcBef>
              <a:spcAft>
                <a:spcPts val="0"/>
              </a:spcAft>
              <a:buClr>
                <a:srgbClr val="006666"/>
              </a:buClr>
              <a:buFont typeface="Wingdings" pitchFamily="2" charset="2"/>
              <a:buChar char="§"/>
            </a:pPr>
            <a:r>
              <a:rPr lang="fa-IR" sz="3200" b="1" dirty="0">
                <a:solidFill>
                  <a:prstClr val="white"/>
                </a:solidFill>
                <a:latin typeface="Book Antiqua"/>
                <a:cs typeface="Lotus" pitchFamily="2" charset="-78"/>
              </a:rPr>
              <a:t> تعيين شيوع بيماريهاي اولويت دار در جامعه</a:t>
            </a:r>
          </a:p>
          <a:p>
            <a:pPr fontAlgn="auto">
              <a:lnSpc>
                <a:spcPct val="160000"/>
              </a:lnSpc>
              <a:spcBef>
                <a:spcPct val="20000"/>
              </a:spcBef>
              <a:spcAft>
                <a:spcPts val="0"/>
              </a:spcAft>
              <a:buClr>
                <a:srgbClr val="006666"/>
              </a:buClr>
              <a:buFont typeface="Wingdings" pitchFamily="2" charset="2"/>
              <a:buChar char="§"/>
            </a:pPr>
            <a:r>
              <a:rPr lang="fa-IR" sz="2800" b="1" dirty="0">
                <a:solidFill>
                  <a:prstClr val="white"/>
                </a:solidFill>
                <a:latin typeface="Book Antiqua"/>
                <a:cs typeface="Lotus" pitchFamily="2" charset="-78"/>
              </a:rPr>
              <a:t> </a:t>
            </a:r>
            <a:r>
              <a:rPr lang="fa-IR" sz="3200" b="1" dirty="0">
                <a:solidFill>
                  <a:prstClr val="white"/>
                </a:solidFill>
                <a:latin typeface="Book Antiqua"/>
                <a:cs typeface="Lotus" pitchFamily="2" charset="-78"/>
              </a:rPr>
              <a:t>تاييد اولويت هاي جاري اقدامات پيشگيري، كنترلي</a:t>
            </a:r>
            <a:endParaRPr lang="en-US" sz="2800" b="1" dirty="0">
              <a:solidFill>
                <a:prstClr val="white"/>
              </a:solidFill>
              <a:latin typeface="Book Antiqua"/>
              <a:cs typeface="Lotus" pitchFamily="2" charset="-78"/>
            </a:endParaRPr>
          </a:p>
        </p:txBody>
      </p:sp>
    </p:spTree>
    <p:extLst>
      <p:ext uri="{BB962C8B-B14F-4D97-AF65-F5344CB8AC3E}">
        <p14:creationId xmlns:p14="http://schemas.microsoft.com/office/powerpoint/2010/main" val="20758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404813"/>
            <a:ext cx="7772400" cy="1728787"/>
          </a:xfrm>
          <a:noFill/>
          <a:ln/>
        </p:spPr>
        <p:txBody>
          <a:bodyPr>
            <a:normAutofit fontScale="90000"/>
          </a:bodyPr>
          <a:lstStyle/>
          <a:p>
            <a:r>
              <a:rPr lang="fa-IR"/>
              <a:t/>
            </a:r>
            <a:br>
              <a:rPr lang="fa-IR"/>
            </a:br>
            <a:r>
              <a:rPr lang="en-US"/>
              <a:t/>
            </a:r>
            <a:br>
              <a:rPr lang="en-US"/>
            </a:br>
            <a:r>
              <a:rPr lang="fa-IR"/>
              <a:t>شاخص هاي اصلي در نظام مراقبت </a:t>
            </a:r>
            <a:br>
              <a:rPr lang="fa-IR"/>
            </a:br>
            <a:r>
              <a:rPr lang="fa-IR"/>
              <a:t/>
            </a:r>
            <a:br>
              <a:rPr lang="fa-IR"/>
            </a:br>
            <a:endParaRPr lang="en-US"/>
          </a:p>
        </p:txBody>
      </p:sp>
      <p:sp>
        <p:nvSpPr>
          <p:cNvPr id="48131" name="Rectangle 3"/>
          <p:cNvSpPr>
            <a:spLocks noGrp="1" noChangeArrowheads="1"/>
          </p:cNvSpPr>
          <p:nvPr>
            <p:ph type="subTitle" idx="1"/>
          </p:nvPr>
        </p:nvSpPr>
        <p:spPr>
          <a:xfrm>
            <a:off x="755650" y="1844675"/>
            <a:ext cx="7704138" cy="3960813"/>
          </a:xfrm>
          <a:gradFill rotWithShape="1">
            <a:gsLst>
              <a:gs pos="0">
                <a:srgbClr val="FFCCFF"/>
              </a:gs>
              <a:gs pos="100000">
                <a:schemeClr val="bg1"/>
              </a:gs>
            </a:gsLst>
            <a:lin ang="5400000" scaled="1"/>
          </a:gradFill>
          <a:ln/>
        </p:spPr>
        <p:txBody>
          <a:bodyPr/>
          <a:lstStyle/>
          <a:p>
            <a:r>
              <a:rPr lang="fa-IR"/>
              <a:t>1-  سرعت </a:t>
            </a:r>
          </a:p>
          <a:p>
            <a:endParaRPr lang="fa-IR"/>
          </a:p>
          <a:p>
            <a:r>
              <a:rPr lang="fa-IR"/>
              <a:t>2- صحت </a:t>
            </a:r>
          </a:p>
          <a:p>
            <a:endParaRPr lang="fa-IR"/>
          </a:p>
          <a:p>
            <a:r>
              <a:rPr lang="fa-IR"/>
              <a:t>3- دقت </a:t>
            </a:r>
            <a:endParaRPr lang="en-US"/>
          </a:p>
        </p:txBody>
      </p:sp>
    </p:spTree>
    <p:extLst>
      <p:ext uri="{BB962C8B-B14F-4D97-AF65-F5344CB8AC3E}">
        <p14:creationId xmlns:p14="http://schemas.microsoft.com/office/powerpoint/2010/main" val="2954699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a:xfrm>
            <a:off x="357158" y="459382"/>
            <a:ext cx="8429684" cy="523220"/>
          </a:xfrm>
          <a:solidFill>
            <a:schemeClr val="tx2">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wrap="square">
            <a:spAutoFit/>
          </a:bodyPr>
          <a:lstStyle/>
          <a:p>
            <a:pPr rtl="1" eaLnBrk="1" fontAlgn="auto" hangingPunct="1">
              <a:spcAft>
                <a:spcPts val="0"/>
              </a:spcAft>
              <a:defRPr/>
            </a:pPr>
            <a:r>
              <a:rPr lang="fa-IR" sz="280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B Mitra"/>
                <a:ea typeface="Times New Roman" pitchFamily="18" charset="0"/>
                <a:cs typeface="2  Titr" pitchFamily="2" charset="-78"/>
              </a:rPr>
              <a:t>تقسیم بندی تعاریف موارد مشکوک برای مراقبت وبا در ایران</a:t>
            </a:r>
            <a:endParaRPr lang="fa-IR" sz="2800"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Arial" pitchFamily="34" charset="0"/>
              <a:cs typeface="2  Titr" pitchFamily="2" charset="-78"/>
            </a:endParaRPr>
          </a:p>
        </p:txBody>
      </p:sp>
      <p:sp>
        <p:nvSpPr>
          <p:cNvPr id="36867" name="Rectangle 3"/>
          <p:cNvSpPr>
            <a:spLocks noGrp="1" noChangeArrowheads="1"/>
          </p:cNvSpPr>
          <p:nvPr>
            <p:ph idx="1"/>
          </p:nvPr>
        </p:nvSpPr>
        <p:spPr>
          <a:xfrm>
            <a:off x="0" y="428602"/>
            <a:ext cx="8929718" cy="6429398"/>
          </a:xfrm>
          <a:ln>
            <a:solidFill>
              <a:schemeClr val="tx1"/>
            </a:solidFill>
          </a:ln>
        </p:spPr>
        <p:txBody>
          <a:bodyPr>
            <a:normAutofit/>
          </a:bodyPr>
          <a:lstStyle/>
          <a:p>
            <a:pPr marL="533400" indent="-533400" algn="r" rtl="1" eaLnBrk="1" hangingPunct="1">
              <a:lnSpc>
                <a:spcPct val="90000"/>
              </a:lnSpc>
              <a:buFontTx/>
              <a:buNone/>
              <a:defRPr/>
            </a:pPr>
            <a:r>
              <a:rPr lang="fa-IR" sz="4000" b="1" dirty="0" smtClean="0">
                <a:solidFill>
                  <a:schemeClr val="tx2">
                    <a:lumMod val="60000"/>
                    <a:lumOff val="40000"/>
                  </a:schemeClr>
                </a:solidFill>
                <a:cs typeface="+mj-cs"/>
              </a:rPr>
              <a:t>           </a:t>
            </a:r>
            <a:endParaRPr lang="en-US" sz="6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 Mitra"/>
              <a:ea typeface="Times New Roman" pitchFamily="18" charset="0"/>
            </a:endParaRPr>
          </a:p>
          <a:p>
            <a:pPr marL="533400" indent="-533400" algn="r" rtl="1" eaLnBrk="1" hangingPunct="1">
              <a:lnSpc>
                <a:spcPct val="90000"/>
              </a:lnSpc>
              <a:buFontTx/>
              <a:buNone/>
              <a:defRPr/>
            </a:pPr>
            <a:r>
              <a:rPr lang="fa-IR" sz="4400" b="1" dirty="0" smtClean="0">
                <a:solidFill>
                  <a:srgbClr val="FF0000"/>
                </a:solidFill>
                <a:latin typeface="Arial" pitchFamily="34" charset="0"/>
                <a:cs typeface="2  Titr" pitchFamily="2" charset="-78"/>
              </a:rPr>
              <a:t>  </a:t>
            </a:r>
            <a:r>
              <a:rPr lang="fa-IR"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Arial" pitchFamily="34" charset="0"/>
                <a:ea typeface="Times New Roman" pitchFamily="18" charset="0"/>
                <a:cs typeface="2  Titr" pitchFamily="2" charset="-78"/>
              </a:rPr>
              <a:t>تعريف مورد مشكوك به وبا برای</a:t>
            </a:r>
            <a:r>
              <a:rPr lang="fa-IR" b="1" dirty="0" smtClean="0">
                <a:solidFill>
                  <a:schemeClr val="accent2">
                    <a:lumMod val="75000"/>
                  </a:schemeClr>
                </a:solidFill>
                <a:latin typeface="Arial" pitchFamily="34" charset="0"/>
                <a:cs typeface="2  Titr" pitchFamily="2" charset="-78"/>
              </a:rPr>
              <a:t> </a:t>
            </a:r>
            <a:r>
              <a:rPr lang="fa-IR"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Arial" pitchFamily="34" charset="0"/>
                <a:ea typeface="Times New Roman" pitchFamily="18" charset="0"/>
                <a:cs typeface="2  Titr" pitchFamily="2" charset="-78"/>
              </a:rPr>
              <a:t>تهیه نمونه برای آزمایش </a:t>
            </a:r>
            <a:r>
              <a:rPr lang="fa-IR" b="1" dirty="0" smtClean="0">
                <a:solidFill>
                  <a:schemeClr val="tx2">
                    <a:lumMod val="60000"/>
                    <a:lumOff val="40000"/>
                  </a:schemeClr>
                </a:solidFill>
                <a:cs typeface="2  Titr" pitchFamily="2" charset="-78"/>
              </a:rPr>
              <a:t>:</a:t>
            </a:r>
            <a:endParaRPr lang="fa-IR" b="1" dirty="0" smtClean="0">
              <a:cs typeface="2  Titr" pitchFamily="2" charset="-78"/>
            </a:endParaRPr>
          </a:p>
          <a:p>
            <a:pPr marL="533400" indent="-533400" algn="r" rtl="1">
              <a:lnSpc>
                <a:spcPct val="90000"/>
              </a:lnSpc>
              <a:buFont typeface="Arial" charset="0"/>
              <a:buNone/>
              <a:defRPr/>
            </a:pPr>
            <a:r>
              <a:rPr lang="fa-IR" b="1" dirty="0" smtClean="0">
                <a:cs typeface="B Nazanin" pitchFamily="2" charset="-78"/>
              </a:rPr>
              <a:t>1-هر فرد 2 سال و بالاتر مبتلا به اسهال حاد آبكي</a:t>
            </a:r>
            <a:r>
              <a:rPr lang="en-US" b="1" dirty="0" smtClean="0">
                <a:cs typeface="B Nazanin" pitchFamily="2" charset="-78"/>
              </a:rPr>
              <a:t> </a:t>
            </a:r>
            <a:r>
              <a:rPr lang="fa-IR" b="1" dirty="0" smtClean="0">
                <a:cs typeface="B Nazanin" pitchFamily="2" charset="-78"/>
              </a:rPr>
              <a:t>شدید یا متوسط </a:t>
            </a:r>
            <a:r>
              <a:rPr lang="fa-IR" sz="2800" b="1" dirty="0" smtClean="0">
                <a:cs typeface="B Nazanin" pitchFamily="2" charset="-78"/>
              </a:rPr>
              <a:t>در تمام فصول سال</a:t>
            </a:r>
            <a:endParaRPr lang="fa-IR" b="1" dirty="0" smtClean="0">
              <a:cs typeface="B Nazanin" pitchFamily="2" charset="-78"/>
            </a:endParaRPr>
          </a:p>
          <a:p>
            <a:pPr marL="533400" indent="-533400" algn="r" rtl="1" eaLnBrk="1" hangingPunct="1">
              <a:lnSpc>
                <a:spcPct val="90000"/>
              </a:lnSpc>
              <a:buFontTx/>
              <a:buNone/>
              <a:defRPr/>
            </a:pPr>
            <a:r>
              <a:rPr lang="fa-IR" sz="2800" b="1" dirty="0" smtClean="0">
                <a:cs typeface="B Nazanin" pitchFamily="2" charset="-78"/>
              </a:rPr>
              <a:t>2- </a:t>
            </a:r>
            <a:r>
              <a:rPr lang="fa-IR" sz="3600" b="1" dirty="0" smtClean="0">
                <a:cs typeface="B Nazanin" pitchFamily="2" charset="-78"/>
              </a:rPr>
              <a:t>مرگ از اسهال </a:t>
            </a:r>
            <a:r>
              <a:rPr lang="fa-IR" sz="2800" b="1" dirty="0" smtClean="0">
                <a:cs typeface="B Nazanin" pitchFamily="2" charset="-78"/>
              </a:rPr>
              <a:t>با </a:t>
            </a:r>
            <a:r>
              <a:rPr lang="fa-IR" b="1" dirty="0" smtClean="0">
                <a:cs typeface="B Nazanin" pitchFamily="2" charset="-78"/>
              </a:rPr>
              <a:t>هر سنی</a:t>
            </a:r>
            <a:r>
              <a:rPr lang="fa-IR" sz="2000" dirty="0" smtClean="0">
                <a:cs typeface="B Nazanin" pitchFamily="2" charset="-78"/>
              </a:rPr>
              <a:t>( </a:t>
            </a:r>
            <a:r>
              <a:rPr lang="fa-IR" sz="2000" b="1" dirty="0" smtClean="0">
                <a:cs typeface="B Nazanin" pitchFamily="2" charset="-78"/>
              </a:rPr>
              <a:t>تهیه نمونه از موارد تماس مورد مرگ – از فوت شده</a:t>
            </a:r>
            <a:r>
              <a:rPr lang="fa-IR" sz="2000" dirty="0" smtClean="0">
                <a:cs typeface="B Nazanin" pitchFamily="2" charset="-78"/>
              </a:rPr>
              <a:t>)</a:t>
            </a:r>
            <a:endParaRPr lang="fa-IR" sz="2800" dirty="0" smtClean="0">
              <a:cs typeface="B Nazanin" pitchFamily="2" charset="-78"/>
            </a:endParaRPr>
          </a:p>
          <a:p>
            <a:pPr marL="533400" indent="-533400" algn="r" rtl="1">
              <a:lnSpc>
                <a:spcPct val="90000"/>
              </a:lnSpc>
              <a:buFont typeface="Arial" charset="0"/>
              <a:buNone/>
              <a:defRPr/>
            </a:pPr>
            <a:r>
              <a:rPr lang="fa-IR" b="1" dirty="0" smtClean="0">
                <a:cs typeface="B Nazanin" pitchFamily="2" charset="-78"/>
              </a:rPr>
              <a:t>3- </a:t>
            </a:r>
            <a:r>
              <a:rPr lang="fa-IR" sz="2800" b="1" dirty="0" smtClean="0">
                <a:cs typeface="B Nazanin" pitchFamily="2" charset="-78"/>
              </a:rPr>
              <a:t>هر مورد طغيان بيماري اسهال  آبکی</a:t>
            </a:r>
            <a:r>
              <a:rPr lang="fa-IR" sz="2000" b="1" dirty="0" smtClean="0">
                <a:cs typeface="B Nazanin" pitchFamily="2" charset="-78"/>
              </a:rPr>
              <a:t>( افزایش ناگهانی موارد بیماری)</a:t>
            </a:r>
            <a:r>
              <a:rPr lang="fa-IR" sz="2800" b="1" dirty="0" smtClean="0">
                <a:cs typeface="B Nazanin" pitchFamily="2" charset="-78"/>
              </a:rPr>
              <a:t> </a:t>
            </a:r>
          </a:p>
          <a:p>
            <a:pPr marL="533400" indent="-533400" algn="r" rtl="1">
              <a:lnSpc>
                <a:spcPct val="90000"/>
              </a:lnSpc>
              <a:buFont typeface="Arial" charset="0"/>
              <a:buNone/>
              <a:defRPr/>
            </a:pPr>
            <a:r>
              <a:rPr lang="fa-IR" sz="2800" b="1" dirty="0" smtClean="0">
                <a:cs typeface="B Nazanin" pitchFamily="2" charset="-78"/>
              </a:rPr>
              <a:t>     </a:t>
            </a:r>
          </a:p>
          <a:p>
            <a:pPr marL="533400" indent="-533400" algn="r" rtl="1">
              <a:lnSpc>
                <a:spcPct val="90000"/>
              </a:lnSpc>
              <a:buFont typeface="Arial" charset="0"/>
              <a:buNone/>
              <a:defRPr/>
            </a:pPr>
            <a:r>
              <a:rPr lang="fa-IR" sz="2800" b="1" dirty="0" smtClean="0">
                <a:cs typeface="B Nazanin" pitchFamily="2" charset="-78"/>
              </a:rPr>
              <a:t>4- مشکوک شدن به بیماری وبا توسط پزشک </a:t>
            </a:r>
          </a:p>
          <a:p>
            <a:pPr marL="533400" indent="-533400" algn="r" rtl="1">
              <a:lnSpc>
                <a:spcPct val="90000"/>
              </a:lnSpc>
              <a:buFont typeface="Arial" charset="0"/>
              <a:buNone/>
              <a:defRPr/>
            </a:pPr>
            <a:r>
              <a:rPr lang="fa-IR" b="1" dirty="0" smtClean="0">
                <a:cs typeface="B Nazanin" pitchFamily="2" charset="-78"/>
              </a:rPr>
              <a:t>                </a:t>
            </a:r>
            <a:r>
              <a:rPr lang="fa-IR" sz="2000" b="1" dirty="0" smtClean="0">
                <a:cs typeface="B Nazanin" pitchFamily="2" charset="-78"/>
              </a:rPr>
              <a:t>علی رغم عدم  انطباق با تعاریف فوق </a:t>
            </a:r>
            <a:r>
              <a:rPr lang="fa-IR" sz="2800" b="1" dirty="0" smtClean="0">
                <a:cs typeface="B Nazanin" pitchFamily="2" charset="-78"/>
              </a:rPr>
              <a:t>( </a:t>
            </a:r>
            <a:r>
              <a:rPr lang="fa-IR" sz="2400" b="1" dirty="0" smtClean="0">
                <a:cs typeface="B Nazanin" pitchFamily="2" charset="-78"/>
              </a:rPr>
              <a:t>نمونه گیری بدون لحاظ سن </a:t>
            </a:r>
            <a:r>
              <a:rPr lang="fa-IR" sz="2800" b="1" dirty="0" smtClean="0">
                <a:cs typeface="B Nazanin" pitchFamily="2" charset="-78"/>
              </a:rPr>
              <a:t>)</a:t>
            </a:r>
          </a:p>
          <a:p>
            <a:pPr marL="533400" indent="-533400" algn="r" rtl="1">
              <a:lnSpc>
                <a:spcPct val="90000"/>
              </a:lnSpc>
              <a:buFont typeface="Arial" charset="0"/>
              <a:buNone/>
              <a:defRPr/>
            </a:pPr>
            <a:endParaRPr lang="fa-IR" b="1" dirty="0" smtClean="0">
              <a:cs typeface="+mj-cs"/>
            </a:endParaRPr>
          </a:p>
        </p:txBody>
      </p:sp>
    </p:spTree>
    <p:extLst>
      <p:ext uri="{BB962C8B-B14F-4D97-AF65-F5344CB8AC3E}">
        <p14:creationId xmlns:p14="http://schemas.microsoft.com/office/powerpoint/2010/main" val="4041147534"/>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a:bodyPr>
          <a:lstStyle/>
          <a:p>
            <a:pPr lvl="0" algn="just" rtl="1">
              <a:buNone/>
            </a:pPr>
            <a:r>
              <a:rPr lang="fa-IR" sz="3500" b="1" dirty="0" smtClean="0">
                <a:solidFill>
                  <a:srgbClr val="FF0000"/>
                </a:solidFill>
                <a:cs typeface="B Titr" pitchFamily="2" charset="-78"/>
              </a:rPr>
              <a:t>پیشنهادات جهت كنترل بهتر بيماري وبا</a:t>
            </a:r>
          </a:p>
          <a:p>
            <a:pPr algn="just" rtl="1"/>
            <a:r>
              <a:rPr lang="fa-IR" b="1" dirty="0" smtClean="0">
                <a:solidFill>
                  <a:schemeClr val="tx1"/>
                </a:solidFill>
                <a:cs typeface="B Nazanin" pitchFamily="2" charset="-78"/>
              </a:rPr>
              <a:t>اموزش عامه مردم و مراجعین با شپ مدل التور </a:t>
            </a:r>
          </a:p>
          <a:p>
            <a:pPr algn="just" rtl="1"/>
            <a:r>
              <a:rPr lang="fa-IR" b="1" dirty="0">
                <a:cs typeface="B Nazanin" pitchFamily="2" charset="-78"/>
              </a:rPr>
              <a:t>ا</a:t>
            </a:r>
            <a:r>
              <a:rPr lang="fa-IR" b="1" dirty="0" smtClean="0">
                <a:solidFill>
                  <a:schemeClr val="tx1"/>
                </a:solidFill>
                <a:cs typeface="B Nazanin" pitchFamily="2" charset="-78"/>
              </a:rPr>
              <a:t>طلاع رسانی به مردم نسبت به استفاده نکردن از مصرف یخ قالبی صنعتی جهت مصرف خوراکی.</a:t>
            </a:r>
          </a:p>
          <a:p>
            <a:pPr algn="just" rtl="1"/>
            <a:r>
              <a:rPr lang="fa-IR" b="1" dirty="0" smtClean="0">
                <a:cs typeface="B Nazanin" pitchFamily="2" charset="-78"/>
              </a:rPr>
              <a:t>آموزش شستشوی بهداشتی سبزیجات و میوه</a:t>
            </a:r>
          </a:p>
          <a:p>
            <a:pPr algn="just" rtl="1"/>
            <a:r>
              <a:rPr lang="fa-IR" b="1" dirty="0" smtClean="0">
                <a:cs typeface="B Nazanin" pitchFamily="2" charset="-78"/>
              </a:rPr>
              <a:t>آموزش شتشوی دستها  </a:t>
            </a:r>
            <a:endParaRPr lang="fa-IR" b="1" dirty="0" smtClean="0">
              <a:solidFill>
                <a:schemeClr val="tx1"/>
              </a:solidFill>
              <a:cs typeface="B Nazanin" pitchFamily="2" charset="-78"/>
            </a:endParaRPr>
          </a:p>
          <a:p>
            <a:pPr algn="just"/>
            <a:r>
              <a:rPr lang="fa-IR" dirty="0"/>
              <a:t>اطمينان از سلامت غذا: استفاده از غذاي پخته كاملاً داغ شده و شستشوي مناسب ظروف و لوازم مورد استفاده براي كنترل بيماري ضروري است</a:t>
            </a:r>
            <a:endParaRPr lang="en-US" b="1" dirty="0" smtClean="0">
              <a:solidFill>
                <a:schemeClr val="tx1"/>
              </a:solidFill>
              <a:cs typeface="B Nazanin" pitchFamily="2" charset="-78"/>
            </a:endParaRPr>
          </a:p>
          <a:p>
            <a:pPr algn="just" rtl="1"/>
            <a:r>
              <a:rPr lang="fa-IR" b="1" dirty="0" smtClean="0">
                <a:cs typeface="B Nazanin" pitchFamily="2" charset="-78"/>
              </a:rPr>
              <a:t> سوآپ رکتال، محیط کری بلر ، پودر</a:t>
            </a:r>
            <a:r>
              <a:rPr lang="en-US" b="1" dirty="0" smtClean="0">
                <a:cs typeface="B Nazanin" pitchFamily="2" charset="-78"/>
              </a:rPr>
              <a:t>ORS</a:t>
            </a:r>
            <a:r>
              <a:rPr lang="fa-IR" b="1" dirty="0" smtClean="0">
                <a:cs typeface="B Nazanin" pitchFamily="2" charset="-78"/>
              </a:rPr>
              <a:t> ، انتی بیوتیک ها ، دستورالعمل التور ، مدل </a:t>
            </a:r>
            <a:r>
              <a:rPr lang="en-US" b="1" dirty="0" smtClean="0">
                <a:cs typeface="B Nazanin" pitchFamily="2" charset="-78"/>
              </a:rPr>
              <a:t>SHEP</a:t>
            </a:r>
            <a:r>
              <a:rPr lang="fa-IR" b="1" dirty="0" smtClean="0">
                <a:cs typeface="B Nazanin" pitchFamily="2" charset="-78"/>
              </a:rPr>
              <a:t> التور، پمفلت التور و تکمیل جدول تعداد سوآپ رکتال روزانه </a:t>
            </a:r>
          </a:p>
          <a:p>
            <a:pPr algn="just" rtl="1"/>
            <a:r>
              <a:rPr lang="fa-IR" b="1" dirty="0" smtClean="0">
                <a:solidFill>
                  <a:schemeClr val="tx1"/>
                </a:solidFill>
                <a:cs typeface="B Nazanin" pitchFamily="2" charset="-78"/>
              </a:rPr>
              <a:t>بیماریابی التور سئوال از مراجعین آیا خانواده وشما مبتلا به اسهال هستید؟</a:t>
            </a:r>
          </a:p>
          <a:p>
            <a:pPr algn="just" rtl="1"/>
            <a:r>
              <a:rPr lang="fa-IR" b="1" dirty="0" smtClean="0">
                <a:cs typeface="B Nazanin" pitchFamily="2" charset="-78"/>
              </a:rPr>
              <a:t>گرفتن سوآپ رکتال از کلیه مبتلایان به اسهال </a:t>
            </a:r>
            <a:endParaRPr lang="en-US" b="1" dirty="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280920" cy="6264696"/>
          </a:xfrm>
        </p:spPr>
        <p:txBody>
          <a:bodyPr/>
          <a:lstStyle/>
          <a:p>
            <a:r>
              <a:rPr lang="fa-IR" dirty="0"/>
              <a:t>توصیه های واحد بهداشت محیط </a:t>
            </a:r>
            <a:r>
              <a:rPr lang="fa-IR" dirty="0" smtClean="0"/>
              <a:t>:</a:t>
            </a:r>
          </a:p>
          <a:p>
            <a:r>
              <a:rPr lang="fa-IR" dirty="0"/>
              <a:t>تامين منابع آب سالم: در مناطق شهري استفاده از آب لوله كشي و درمناطق روستايي جوشاندن آب يا اضافه كردن تركيبات كلر به آن توصيه مي شود. در شرايط همه‌گيري بايد ميزان كلر باقي‌مانده تا 1 </a:t>
            </a:r>
            <a:r>
              <a:rPr lang="en-US" dirty="0"/>
              <a:t>PPM  </a:t>
            </a:r>
            <a:r>
              <a:rPr lang="fa-IR" dirty="0"/>
              <a:t>افزايش يابد</a:t>
            </a:r>
            <a:r>
              <a:rPr lang="fa-IR" dirty="0" smtClean="0"/>
              <a:t>.</a:t>
            </a:r>
          </a:p>
          <a:p>
            <a:endParaRPr lang="fa-IR" dirty="0"/>
          </a:p>
          <a:p>
            <a:r>
              <a:rPr lang="fa-IR" dirty="0" smtClean="0"/>
              <a:t>کلر با غلظت 0.6 میل گرم در لیتر این باکتری را از بین می برد در اپیدمی ها  جهت اطمینان ،غلظت کلر یاقی مانده راتا 1 </a:t>
            </a:r>
            <a:r>
              <a:rPr lang="en-US" dirty="0" smtClean="0"/>
              <a:t>PPM</a:t>
            </a:r>
            <a:r>
              <a:rPr lang="fa-IR" dirty="0" smtClean="0"/>
              <a:t> افزایش می دهیم </a:t>
            </a:r>
          </a:p>
          <a:p>
            <a:pPr lvl="0"/>
            <a:r>
              <a:rPr lang="ar-SA" dirty="0"/>
              <a:t>اطمينان از سلامت غذا: استفاده از غذاي پخته كاملاً داغ شده و شستشوي مناسب ظروف و لوازم مورد استفاده براي كنترل بيماري ضروري است.</a:t>
            </a:r>
            <a:endParaRPr lang="en-US" dirty="0"/>
          </a:p>
          <a:p>
            <a:endParaRPr lang="fa-IR" dirty="0"/>
          </a:p>
          <a:p>
            <a:endParaRPr lang="en-US" dirty="0"/>
          </a:p>
        </p:txBody>
      </p:sp>
      <p:sp>
        <p:nvSpPr>
          <p:cNvPr id="4" name="Rectangle 3"/>
          <p:cNvSpPr/>
          <p:nvPr/>
        </p:nvSpPr>
        <p:spPr>
          <a:xfrm>
            <a:off x="401894" y="1628506"/>
            <a:ext cx="8352928" cy="369332"/>
          </a:xfrm>
          <a:prstGeom prst="rect">
            <a:avLst/>
          </a:prstGeom>
        </p:spPr>
        <p:txBody>
          <a:bodyPr wrap="square">
            <a:spAutoFit/>
          </a:bodyPr>
          <a:lstStyle/>
          <a:p>
            <a:r>
              <a:rPr lang="fa-IR" dirty="0" smtClean="0"/>
              <a:t>.</a:t>
            </a:r>
            <a:endParaRPr lang="fa-IR" dirty="0"/>
          </a:p>
        </p:txBody>
      </p:sp>
      <p:sp>
        <p:nvSpPr>
          <p:cNvPr id="5" name="Rectangle 4"/>
          <p:cNvSpPr/>
          <p:nvPr/>
        </p:nvSpPr>
        <p:spPr>
          <a:xfrm>
            <a:off x="539552" y="2551836"/>
            <a:ext cx="8136904" cy="369332"/>
          </a:xfrm>
          <a:prstGeom prst="rect">
            <a:avLst/>
          </a:prstGeom>
        </p:spPr>
        <p:txBody>
          <a:bodyPr wrap="square">
            <a:spAutoFit/>
          </a:bodyPr>
          <a:lstStyle/>
          <a:p>
            <a:r>
              <a:rPr lang="fa-IR" dirty="0" smtClean="0"/>
              <a:t> </a:t>
            </a:r>
            <a:endParaRPr lang="fa-IR" dirty="0"/>
          </a:p>
        </p:txBody>
      </p:sp>
    </p:spTree>
    <p:extLst>
      <p:ext uri="{BB962C8B-B14F-4D97-AF65-F5344CB8AC3E}">
        <p14:creationId xmlns:p14="http://schemas.microsoft.com/office/powerpoint/2010/main" val="2456285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دفع بهداشتي فضولات انساني: استفاده از مستراح هاي بهداشتي و ضدعفوني مستراح ها و مدفوع هاي بيماران با استفاده از شيرآهك 20% و يا كرئولين 5% و يا پركلرين به غلظت </a:t>
            </a:r>
            <a:r>
              <a:rPr lang="en-US" dirty="0"/>
              <a:t>PPM 20 </a:t>
            </a:r>
            <a:r>
              <a:rPr lang="fa-IR" dirty="0"/>
              <a:t>و ضدعفوني محل هاي آلوده شده به استفراغ يا مدفوع بيماران با محلول هاي فوق و يا هالاميد 5 در هزار صورت </a:t>
            </a:r>
            <a:r>
              <a:rPr lang="fa-IR" dirty="0" smtClean="0"/>
              <a:t>مي‌گيرد</a:t>
            </a:r>
          </a:p>
          <a:p>
            <a:r>
              <a:rPr lang="fa-IR" dirty="0"/>
              <a:t>برای ضد عفونی دستشویی : در حال حاضر 1 قرص ژاول پارت در 10 لیتر حل می شود توسط پمپ های سم پاش اسپری می شود.</a:t>
            </a:r>
          </a:p>
          <a:p>
            <a:r>
              <a:rPr lang="fa-IR" dirty="0" smtClean="0"/>
              <a:t>برای البسه بیماران هم توصیه به جوشاندن می کنیم </a:t>
            </a:r>
            <a:endParaRPr lang="en-US" dirty="0"/>
          </a:p>
        </p:txBody>
      </p:sp>
    </p:spTree>
    <p:extLst>
      <p:ext uri="{BB962C8B-B14F-4D97-AF65-F5344CB8AC3E}">
        <p14:creationId xmlns:p14="http://schemas.microsoft.com/office/powerpoint/2010/main" val="3893443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68313" y="549275"/>
            <a:ext cx="8351837" cy="6119813"/>
          </a:xfrm>
        </p:spPr>
        <p:txBody>
          <a:bodyPr>
            <a:normAutofit/>
          </a:bodyPr>
          <a:lstStyle/>
          <a:p>
            <a:r>
              <a:rPr lang="fa-IR" dirty="0"/>
              <a:t>•	</a:t>
            </a:r>
            <a:r>
              <a:rPr lang="fa-IR" dirty="0" smtClean="0"/>
              <a:t>•</a:t>
            </a:r>
            <a:r>
              <a:rPr lang="fa-IR" dirty="0"/>
              <a:t>	</a:t>
            </a:r>
            <a:r>
              <a:rPr lang="fa-IR" dirty="0" smtClean="0"/>
              <a:t>.</a:t>
            </a:r>
            <a:endParaRPr lang="fa-IR" dirty="0"/>
          </a:p>
          <a:p>
            <a:r>
              <a:rPr lang="fa-IR" dirty="0"/>
              <a:t>•	ضدعفوني: ضدعفوني مدفوع و محتويات استفراغي و ظروف و لوازمي كه بيمار استفاده كرده است با استفاده از حرارت، كاربوليك اسيد و ساير مواد ضدعفوني كننده انجام مي‌شود.</a:t>
            </a:r>
          </a:p>
          <a:p>
            <a:r>
              <a:rPr lang="fa-IR" dirty="0" smtClean="0"/>
              <a:t>••</a:t>
            </a:r>
            <a:r>
              <a:rPr lang="fa-IR" dirty="0"/>
              <a:t>	تدفين اجساد و ضدعفوني: پس از مرگ بيمار بايد از تهيه غذا توسط افرادي كه مستقيماً با وي در تماس بوده اند خودداري كرد. غسال بايد داراي لباس كار نايلوني مخصوص و چكمه و دستكش پلاستيكي باشد. پس از اتمام غسل بايد حمام گرم با صابون بگيرد و محيط و لباس هاي كار با محلول پركلرين غليظ (100گرم 60% دريك مترمكعب آب) يا هالاميد 5 درهزار ضدعفوني شود.</a:t>
            </a:r>
          </a:p>
          <a:p>
            <a:endParaRPr lang="fa-IR" dirty="0"/>
          </a:p>
          <a:p>
            <a:endParaRPr lang="en-US" dirty="0"/>
          </a:p>
        </p:txBody>
      </p:sp>
    </p:spTree>
    <p:extLst>
      <p:ext uri="{BB962C8B-B14F-4D97-AF65-F5344CB8AC3E}">
        <p14:creationId xmlns:p14="http://schemas.microsoft.com/office/powerpoint/2010/main" val="995822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3963985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148377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30486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نکاتی در طبقه بندی ویبرو کلرا ها :</a:t>
            </a:r>
            <a:endParaRPr lang="en-US" dirty="0"/>
          </a:p>
        </p:txBody>
      </p:sp>
      <p:sp>
        <p:nvSpPr>
          <p:cNvPr id="3" name="Content Placeholder 2"/>
          <p:cNvSpPr>
            <a:spLocks noGrp="1"/>
          </p:cNvSpPr>
          <p:nvPr>
            <p:ph sz="quarter" idx="1"/>
          </p:nvPr>
        </p:nvSpPr>
        <p:spPr/>
        <p:txBody>
          <a:bodyPr/>
          <a:lstStyle/>
          <a:p>
            <a:pPr algn="r" rtl="1"/>
            <a:r>
              <a:rPr lang="fa-IR" dirty="0" smtClean="0"/>
              <a:t>علاوه بر اختلافات بیولوژیک و بیوشیمیایی که ویبریوی عامل التور ،با سویه های کلاسیک داردتفاوتهای اپیدمیولوژکی مهمی هم با هم دارند مثلا عامل التور مقاوم تر است  و به مدت بیشتری در محیط آب زند می ماند و ضمنا موارد عفونت ناشی از این میکروارگانیسم به موارد بیماری حاصله بیشتر است و باعث موارد بیشتری از درجات خفیف و بدون علامت می شود و برای مدت طولانی تری به وسیله بیماران و ناقلان بدون علامت در محیط منتشر می شود و ممکن است باعث حالت ناقل مزمن شود در حالیکه این حالت در انواع کلاسیک نادر است </a:t>
            </a:r>
            <a:endParaRPr lang="en-US" dirty="0"/>
          </a:p>
        </p:txBody>
      </p:sp>
      <p:sp>
        <p:nvSpPr>
          <p:cNvPr id="4" name="Slide Number Placeholder 3"/>
          <p:cNvSpPr>
            <a:spLocks noGrp="1"/>
          </p:cNvSpPr>
          <p:nvPr>
            <p:ph type="sldNum" sz="quarter" idx="11"/>
          </p:nvPr>
        </p:nvSpPr>
        <p:spPr/>
        <p:txBody>
          <a:bodyPr/>
          <a:lstStyle/>
          <a:p>
            <a:fld id="{EEEC1C16-E60C-4B40-BA45-3A9499A516BE}" type="slidenum">
              <a:rPr lang="en-US" smtClean="0"/>
              <a:pPr/>
              <a:t>6</a:t>
            </a:fld>
            <a:endParaRPr lang="en-US"/>
          </a:p>
        </p:txBody>
      </p:sp>
    </p:spTree>
    <p:extLst>
      <p:ext uri="{BB962C8B-B14F-4D97-AF65-F5344CB8AC3E}">
        <p14:creationId xmlns:p14="http://schemas.microsoft.com/office/powerpoint/2010/main" val="4232570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2580564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3546004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4085424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fontAlgn="auto" hangingPunct="1">
              <a:spcAft>
                <a:spcPts val="0"/>
              </a:spcAft>
              <a:defRPr/>
            </a:pPr>
            <a:endParaRPr lang="fa-IR" smtClean="0"/>
          </a:p>
        </p:txBody>
      </p:sp>
      <p:sp>
        <p:nvSpPr>
          <p:cNvPr id="22531" name="Rectangle 3"/>
          <p:cNvSpPr>
            <a:spLocks noGrp="1" noChangeArrowheads="1"/>
          </p:cNvSpPr>
          <p:nvPr>
            <p:ph idx="1"/>
          </p:nvPr>
        </p:nvSpPr>
        <p:spPr/>
        <p:txBody>
          <a:bodyPr/>
          <a:lstStyle/>
          <a:p>
            <a:pPr eaLnBrk="1" hangingPunct="1"/>
            <a:endParaRPr lang="fa-IR" smtClean="0"/>
          </a:p>
        </p:txBody>
      </p:sp>
      <p:pic>
        <p:nvPicPr>
          <p:cNvPr id="22532" name="Picture 4" descr="05082511411712the_star_buzz_thumbnail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چرخه زندگی ویبریو کلرا </a:t>
            </a:r>
            <a:endParaRPr lang="en-US" dirty="0"/>
          </a:p>
        </p:txBody>
      </p:sp>
      <p:sp>
        <p:nvSpPr>
          <p:cNvPr id="3" name="Content Placeholder 2"/>
          <p:cNvSpPr>
            <a:spLocks noGrp="1"/>
          </p:cNvSpPr>
          <p:nvPr>
            <p:ph sz="quarter" idx="1"/>
          </p:nvPr>
        </p:nvSpPr>
        <p:spPr/>
        <p:txBody>
          <a:bodyPr/>
          <a:lstStyle/>
          <a:p>
            <a:pPr algn="r" rtl="1"/>
            <a:r>
              <a:rPr lang="fa-IR" dirty="0" smtClean="0"/>
              <a:t>مطالعات نشان داده که ویبریو کلرا در محیط آب به نوعی جلبک , حلزون سخت پوست، و زئوپلانکتون ها می تواند متصل شود و در شرایط مساعد دما ،غلظت آب و املاح، وجود مواد غذایی مناسب، تکثیر یافته و بدینوسیله به مدت چندین سال در چنین محیطی در شرایط زندگی آزاد و بدون نیاز به روده انسان ، به حیات خود ادامه می دهد ولی در صورتیکه شرایط نامساعد شود از حالت فعال به حالت نهفته تغییر وضعیت می دهد بطوریکه در محیط کشت استاندارد و حتی محیط غنی شده قابل کشت نمی یابند و در عین حال قادر به ادامه حیات در شرایط سخت است </a:t>
            </a:r>
            <a:endParaRPr lang="en-US" dirty="0"/>
          </a:p>
        </p:txBody>
      </p:sp>
      <p:sp>
        <p:nvSpPr>
          <p:cNvPr id="4" name="Slide Number Placeholder 3"/>
          <p:cNvSpPr>
            <a:spLocks noGrp="1"/>
          </p:cNvSpPr>
          <p:nvPr>
            <p:ph type="sldNum" sz="quarter" idx="11"/>
          </p:nvPr>
        </p:nvSpPr>
        <p:spPr/>
        <p:txBody>
          <a:bodyPr/>
          <a:lstStyle/>
          <a:p>
            <a:fld id="{EEEC1C16-E60C-4B40-BA45-3A9499A516BE}" type="slidenum">
              <a:rPr lang="en-US" smtClean="0"/>
              <a:pPr/>
              <a:t>7</a:t>
            </a:fld>
            <a:endParaRPr lang="en-US"/>
          </a:p>
        </p:txBody>
      </p:sp>
    </p:spTree>
    <p:extLst>
      <p:ext uri="{BB962C8B-B14F-4D97-AF65-F5344CB8AC3E}">
        <p14:creationId xmlns:p14="http://schemas.microsoft.com/office/powerpoint/2010/main" val="63826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نکاتی در مورد ویبریو کلرا :</a:t>
            </a:r>
            <a:br>
              <a:rPr lang="fa-IR" dirty="0" smtClean="0"/>
            </a:br>
            <a:endParaRPr lang="en-US" dirty="0"/>
          </a:p>
        </p:txBody>
      </p:sp>
      <p:sp>
        <p:nvSpPr>
          <p:cNvPr id="3" name="Content Placeholder 2"/>
          <p:cNvSpPr>
            <a:spLocks noGrp="1"/>
          </p:cNvSpPr>
          <p:nvPr>
            <p:ph sz="quarter" idx="1"/>
          </p:nvPr>
        </p:nvSpPr>
        <p:spPr/>
        <p:txBody>
          <a:bodyPr/>
          <a:lstStyle/>
          <a:p>
            <a:pPr algn="r" rtl="1"/>
            <a:r>
              <a:rPr lang="fa-IR" dirty="0" smtClean="0"/>
              <a:t>عفونت ناشی از باکتریوفاژ،ممکن است باعث تبدیل یک سویه آنتی ژنیک به سویه دیگر شود و مثلا اوگاوا را به هیکوجیما تبدیل نماید .این تغییرات گاهی حالت ثابتی به خود می گیرد و به حالت اولیه باز نمی گردد ولی گاهی موقتی بوده و میکروارگانیسم به حالت اولیه خود باز میگردد.</a:t>
            </a:r>
          </a:p>
          <a:p>
            <a:pPr algn="r" rtl="1"/>
            <a:r>
              <a:rPr lang="fa-IR" dirty="0" smtClean="0"/>
              <a:t>ممکن است یکی از سویه های کلاسیک در اثر تماس با باکتریوفاژ،به یکی از بایوتایپ های التور،با تمامی خصوصیات آن تبدیل شود و درمان با آنتی بیوتیکها هم ممکن است باعث ظهور سویه های تغییر یافته شود.</a:t>
            </a:r>
            <a:endParaRPr lang="en-US" dirty="0"/>
          </a:p>
        </p:txBody>
      </p:sp>
      <p:sp>
        <p:nvSpPr>
          <p:cNvPr id="4" name="Slide Number Placeholder 3"/>
          <p:cNvSpPr>
            <a:spLocks noGrp="1"/>
          </p:cNvSpPr>
          <p:nvPr>
            <p:ph type="sldNum" sz="quarter" idx="11"/>
          </p:nvPr>
        </p:nvSpPr>
        <p:spPr/>
        <p:txBody>
          <a:bodyPr/>
          <a:lstStyle/>
          <a:p>
            <a:fld id="{EEEC1C16-E60C-4B40-BA45-3A9499A516BE}" type="slidenum">
              <a:rPr lang="en-US" smtClean="0"/>
              <a:pPr/>
              <a:t>8</a:t>
            </a:fld>
            <a:endParaRPr lang="en-US"/>
          </a:p>
        </p:txBody>
      </p:sp>
    </p:spTree>
    <p:extLst>
      <p:ext uri="{BB962C8B-B14F-4D97-AF65-F5344CB8AC3E}">
        <p14:creationId xmlns:p14="http://schemas.microsoft.com/office/powerpoint/2010/main" val="5310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شرایط زندگی  ویبریو کلرا </a:t>
            </a:r>
            <a:endParaRPr lang="en-US" dirty="0"/>
          </a:p>
        </p:txBody>
      </p:sp>
      <p:sp>
        <p:nvSpPr>
          <p:cNvPr id="3" name="Content Placeholder 2"/>
          <p:cNvSpPr>
            <a:spLocks noGrp="1"/>
          </p:cNvSpPr>
          <p:nvPr>
            <p:ph sz="quarter" idx="1"/>
          </p:nvPr>
        </p:nvSpPr>
        <p:spPr/>
        <p:txBody>
          <a:bodyPr/>
          <a:lstStyle/>
          <a:p>
            <a:pPr algn="r" rtl="1"/>
            <a:r>
              <a:rPr lang="fa-IR" dirty="0" smtClean="0"/>
              <a:t>ویبریوکلراهیچ گونه اسپوری تولید نمی کند و لذادر مقابل مخاطرات محیطی ،وسیله دفاعی ندارد و مثلا در مقابل گرما و خشک شدن ،مقاومت چندانی نداشته گاهیی در عرض چند ساعت حیات خود را از دست می دهند . ضمننا دمای 55 درجه سانتی گراد در عرض 15 دقیقه باعث کشتن انها می شود ولی در برودت خشک زنده می ماند ارگانیسم های موجود در مدفوع در هوای گرم تا بیش از 2 روز زنده نمی مانند ولی در آب و هوای سرد ، شایدتا یک هفته هم زنده بمانند و در دمای 0 درجه سانتیگراد تا چندین هفته به بقای خود ادامه دهد </a:t>
            </a:r>
          </a:p>
          <a:p>
            <a:pPr algn="r" rtl="1"/>
            <a:r>
              <a:rPr lang="fa-IR" dirty="0" smtClean="0"/>
              <a:t>ویبریوهای التور در فاضلاب تا بیش از یک ماه مقاومت می کنند ودرآب شیرین تمیز هم تا یک هفته زنده می ماند و در آبهای آلوده سطحی در عرض24 ساعت از بین می روند و اذا این میکروارگانیسم ها را ندرتا می توان از آبهای سطحی نمود مگر اینکه بیماران مبتلا به کلرا دایما باعث آلودگی این آبها شوند</a:t>
            </a:r>
            <a:endParaRPr lang="en-US" dirty="0"/>
          </a:p>
        </p:txBody>
      </p:sp>
      <p:sp>
        <p:nvSpPr>
          <p:cNvPr id="4" name="Slide Number Placeholder 3"/>
          <p:cNvSpPr>
            <a:spLocks noGrp="1"/>
          </p:cNvSpPr>
          <p:nvPr>
            <p:ph type="sldNum" sz="quarter" idx="11"/>
          </p:nvPr>
        </p:nvSpPr>
        <p:spPr/>
        <p:txBody>
          <a:bodyPr/>
          <a:lstStyle/>
          <a:p>
            <a:fld id="{EEEC1C16-E60C-4B40-BA45-3A9499A516BE}" type="slidenum">
              <a:rPr lang="en-US" smtClean="0"/>
              <a:pPr/>
              <a:t>9</a:t>
            </a:fld>
            <a:endParaRPr lang="en-US"/>
          </a:p>
        </p:txBody>
      </p:sp>
    </p:spTree>
    <p:extLst>
      <p:ext uri="{BB962C8B-B14F-4D97-AF65-F5344CB8AC3E}">
        <p14:creationId xmlns:p14="http://schemas.microsoft.com/office/powerpoint/2010/main" val="3326456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5&quot;&gt;&lt;property id=&quot;20148&quot; value=&quot;5&quot;/&gt;&lt;property id=&quot;20300&quot; value=&quot;Slide 6 - &amp;quot;ادامه گزارش مهمترین اقدامات انجام یافته&amp;quot;&quot;/&gt;&lt;property id=&quot;20307&quot; value=&quot;266&quot;/&gt;&lt;/object&gt;&lt;object type=&quot;3&quot; unique_id=&quot;10006&quot;&gt;&lt;property id=&quot;20148&quot; value=&quot;5&quot;/&gt;&lt;property id=&quot;20300&quot; value=&quot;Slide 7 - &amp;quot;ادامه گزارش مهمترین اقدامات انجام یافته &amp;quot;&quot;/&gt;&lt;property id=&quot;20307&quot; value=&quot;267&quot;/&gt;&lt;/object&gt;&lt;object type=&quot;3&quot; unique_id=&quot;10011&quot;&gt;&lt;property id=&quot;20148&quot; value=&quot;5&quot;/&gt;&lt;property id=&quot;20300&quot; value=&quot;Slide 13&quot;/&gt;&lt;property id=&quot;20307&quot; value=&quot;264&quot;/&gt;&lt;/object&gt;&lt;object type=&quot;3&quot; unique_id=&quot;10355&quot;&gt;&lt;property id=&quot;20148&quot; value=&quot;5&quot;/&gt;&lt;property id=&quot;20300&quot; value=&quot;Slide 10&quot;/&gt;&lt;property id=&quot;20307&quot; value=&quot;274&quot;/&gt;&lt;/object&gt;&lt;object type=&quot;3&quot; unique_id=&quot;10356&quot;&gt;&lt;property id=&quot;20148&quot; value=&quot;5&quot;/&gt;&lt;property id=&quot;20300&quot; value=&quot;Slide 11&quot;/&gt;&lt;property id=&quot;20307&quot; value=&quot;275&quot;/&gt;&lt;/object&gt;&lt;object type=&quot;3&quot; unique_id=&quot;10357&quot;&gt;&lt;property id=&quot;20148&quot; value=&quot;5&quot;/&gt;&lt;property id=&quot;20300&quot; value=&quot;Slide 12&quot;/&gt;&lt;property id=&quot;20307&quot; value=&quot;276&quot;/&gt;&lt;/object&gt;&lt;object type=&quot;3&quot; unique_id=&quot;10690&quot;&gt;&lt;property id=&quot;20148&quot; value=&quot;5&quot;/&gt;&lt;property id=&quot;20300&quot; value=&quot;Slide 3 - &amp;quot;تعريف مورد مشكوك وبا :&amp;#x0D;&amp;#x0A;&amp;#x0D;&amp;#x0A;در مناطقي كه همه گيري وبا وجود دارد و يا وبا آندميك مي باشد ، مورد، وقتي مشكوك به وباست كه &quot;/&gt;&lt;property id=&quot;20307&quot; value=&quot;283&quot;/&gt;&lt;/object&gt;&lt;object type=&quot;3&quot; unique_id=&quot;10691&quot;&gt;&lt;property id=&quot;20148&quot; value=&quot;5&quot;/&gt;&lt;property id=&quot;20300&quot; value=&quot;Slide 4 - &amp;quot;اپيدميولوژي وبا&amp;quot;&quot;/&gt;&lt;property id=&quot;20307&quot; value=&quot;282&quot;/&gt;&lt;/object&gt;&lt;object type=&quot;3&quot; unique_id=&quot;10801&quot;&gt;&lt;property id=&quot;20148&quot; value=&quot;5&quot;/&gt;&lt;property id=&quot;20300&quot; value=&quot;Slide 8&quot;/&gt;&lt;property id=&quot;20307&quot; value=&quot;285&quot;/&gt;&lt;/object&gt;&lt;object type=&quot;3&quot; unique_id=&quot;10802&quot;&gt;&lt;property id=&quot;20148&quot; value=&quot;5&quot;/&gt;&lt;property id=&quot;20300&quot; value=&quot;Slide 28&quot;/&gt;&lt;property id=&quot;20307&quot; value=&quot;286&quot;/&gt;&lt;/object&gt;&lt;object type=&quot;3&quot; unique_id=&quot;11174&quot;&gt;&lt;property id=&quot;20148&quot; value=&quot;5&quot;/&gt;&lt;property id=&quot;20300&quot; value=&quot;Slide 5 - &amp;quot;گزارش مهمترین اقدامات انجام یافته &amp;quot;&quot;/&gt;&lt;property id=&quot;20307&quot; value=&quot;289&quot;/&gt;&lt;/object&gt;&lt;object type=&quot;3&quot; unique_id=&quot;11176&quot;&gt;&lt;property id=&quot;20148&quot; value=&quot;5&quot;/&gt;&lt;property id=&quot;20300&quot; value=&quot;Slide 19&quot;/&gt;&lt;property id=&quot;20307&quot; value=&quot;291&quot;/&gt;&lt;/object&gt;&lt;object type=&quot;3&quot; unique_id=&quot;11177&quot;&gt;&lt;property id=&quot;20148&quot; value=&quot;5&quot;/&gt;&lt;property id=&quot;20300&quot; value=&quot;Slide 20&quot;/&gt;&lt;property id=&quot;20307&quot; value=&quot;292&quot;/&gt;&lt;/object&gt;&lt;object type=&quot;3&quot; unique_id=&quot;11178&quot;&gt;&lt;property id=&quot;20148&quot; value=&quot;5&quot;/&gt;&lt;property id=&quot;20300&quot; value=&quot;Slide 21&quot;/&gt;&lt;property id=&quot;20307&quot; value=&quot;293&quot;/&gt;&lt;/object&gt;&lt;object type=&quot;3&quot; unique_id=&quot;11179&quot;&gt;&lt;property id=&quot;20148&quot; value=&quot;5&quot;/&gt;&lt;property id=&quot;20300&quot; value=&quot;Slide 22&quot;/&gt;&lt;property id=&quot;20307&quot; value=&quot;294&quot;/&gt;&lt;/object&gt;&lt;object type=&quot;3&quot; unique_id=&quot;11408&quot;&gt;&lt;property id=&quot;20148&quot; value=&quot;5&quot;/&gt;&lt;property id=&quot;20300&quot; value=&quot;Slide 9&quot;/&gt;&lt;property id=&quot;20307&quot; value=&quot;295&quot;/&gt;&lt;/object&gt;&lt;object type=&quot;3&quot; unique_id=&quot;11561&quot;&gt;&lt;property id=&quot;20148&quot; value=&quot;5&quot;/&gt;&lt;property id=&quot;20300&quot; value=&quot;Slide 15&quot;/&gt;&lt;property id=&quot;20307&quot; value=&quot;296&quot;/&gt;&lt;/object&gt;&lt;object type=&quot;3&quot; unique_id=&quot;11622&quot;&gt;&lt;property id=&quot;20148&quot; value=&quot;5&quot;/&gt;&lt;property id=&quot;20300&quot; value=&quot;Slide 14&quot;/&gt;&lt;property id=&quot;20307&quot; value=&quot;297&quot;/&gt;&lt;/object&gt;&lt;object type=&quot;3&quot; unique_id=&quot;11686&quot;&gt;&lt;property id=&quot;20148&quot; value=&quot;5&quot;/&gt;&lt;property id=&quot;20300&quot; value=&quot;Slide 16&quot;/&gt;&lt;property id=&quot;20307&quot; value=&quot;302&quot;/&gt;&lt;/object&gt;&lt;object type=&quot;3&quot; unique_id=&quot;11687&quot;&gt;&lt;property id=&quot;20148&quot; value=&quot;5&quot;/&gt;&lt;property id=&quot;20300&quot; value=&quot;Slide 17&quot;/&gt;&lt;property id=&quot;20307&quot; value=&quot;304&quot;/&gt;&lt;/object&gt;&lt;object type=&quot;3&quot; unique_id=&quot;11689&quot;&gt;&lt;property id=&quot;20148&quot; value=&quot;5&quot;/&gt;&lt;property id=&quot;20300&quot; value=&quot;Slide 24 - &amp;quot;موفقیت ها&amp;quot;&quot;/&gt;&lt;property id=&quot;20307&quot; value=&quot;298&quot;/&gt;&lt;/object&gt;&lt;object type=&quot;3&quot; unique_id=&quot;11690&quot;&gt;&lt;property id=&quot;20148&quot; value=&quot;5&quot;/&gt;&lt;property id=&quot;20300&quot; value=&quot;Slide 25 - &amp;quot;موفقیت ها&amp;quot;&quot;/&gt;&lt;property id=&quot;20307&quot; value=&quot;299&quot;/&gt;&lt;/object&gt;&lt;object type=&quot;3&quot; unique_id=&quot;11691&quot;&gt;&lt;property id=&quot;20148&quot; value=&quot;5&quot;/&gt;&lt;property id=&quot;20300&quot; value=&quot;Slide 26 - &amp;quot;چالش ها&amp;quot;&quot;/&gt;&lt;property id=&quot;20307&quot; value=&quot;300&quot;/&gt;&lt;/object&gt;&lt;object type=&quot;3&quot; unique_id=&quot;11692&quot;&gt;&lt;property id=&quot;20148&quot; value=&quot;5&quot;/&gt;&lt;property id=&quot;20300&quot; value=&quot;Slide 27 - &amp;quot;چالش ها&amp;quot;&quot;/&gt;&lt;property id=&quot;20307&quot; value=&quot;301&quot;/&gt;&lt;/object&gt;&lt;object type=&quot;3&quot; unique_id=&quot;12701&quot;&gt;&lt;property id=&quot;20148&quot; value=&quot;5&quot;/&gt;&lt;property id=&quot;20300&quot; value=&quot;Slide 2 - &amp;quot;بسم الله الرحمن الرحيم&amp;quot;&quot;/&gt;&lt;property id=&quot;20307&quot; value=&quot;305&quot;/&gt;&lt;/object&gt;&lt;object type=&quot;3&quot; unique_id=&quot;13312&quot;&gt;&lt;property id=&quot;20148&quot; value=&quot;5&quot;/&gt;&lt;property id=&quot;20300&quot; value=&quot;Slide 23 - &amp;quot;انتظارات از مراكز بهداشت و درمان تابعه&amp;quot;&quot;/&gt;&lt;property id=&quot;20307&quot; value=&quot;307&quot;/&gt;&lt;/object&gt;&lt;object type=&quot;3&quot; unique_id=&quot;14213&quot;&gt;&lt;property id=&quot;20148&quot; value=&quot;5&quot;/&gt;&lt;property id=&quot;20300&quot; value=&quot;Slide 18&quot;/&gt;&lt;property id=&quot;20307&quot; value=&quot;30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25.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1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1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Flow</Template>
  <TotalTime>1715</TotalTime>
  <Words>3593</Words>
  <Application>Microsoft Office PowerPoint</Application>
  <PresentationFormat>On-screen Show (4:3)</PresentationFormat>
  <Paragraphs>270</Paragraphs>
  <Slides>63</Slides>
  <Notes>2</Notes>
  <HiddenSlides>0</HiddenSlides>
  <MMClips>0</MMClips>
  <ScaleCrop>false</ScaleCrop>
  <HeadingPairs>
    <vt:vector size="6" baseType="variant">
      <vt:variant>
        <vt:lpstr>Fonts Used</vt:lpstr>
      </vt:variant>
      <vt:variant>
        <vt:i4>27</vt:i4>
      </vt:variant>
      <vt:variant>
        <vt:lpstr>Theme</vt:lpstr>
      </vt:variant>
      <vt:variant>
        <vt:i4>25</vt:i4>
      </vt:variant>
      <vt:variant>
        <vt:lpstr>Slide Titles</vt:lpstr>
      </vt:variant>
      <vt:variant>
        <vt:i4>63</vt:i4>
      </vt:variant>
    </vt:vector>
  </HeadingPairs>
  <TitlesOfParts>
    <vt:vector size="115" baseType="lpstr">
      <vt:lpstr>2  Titr</vt:lpstr>
      <vt:lpstr>Arial</vt:lpstr>
      <vt:lpstr>B Mitra</vt:lpstr>
      <vt:lpstr>B Nazanin</vt:lpstr>
      <vt:lpstr>B Titr</vt:lpstr>
      <vt:lpstr>B Yagut</vt:lpstr>
      <vt:lpstr>B Yekan</vt:lpstr>
      <vt:lpstr>B Zar</vt:lpstr>
      <vt:lpstr>Bell MT</vt:lpstr>
      <vt:lpstr>Book Antiqua</vt:lpstr>
      <vt:lpstr>Calibri</vt:lpstr>
      <vt:lpstr>Calibri Light</vt:lpstr>
      <vt:lpstr>Century Schoolbook</vt:lpstr>
      <vt:lpstr>Constantia</vt:lpstr>
      <vt:lpstr>Lotus</vt:lpstr>
      <vt:lpstr>Lucida Sans</vt:lpstr>
      <vt:lpstr>Majalla UI</vt:lpstr>
      <vt:lpstr>Mangal</vt:lpstr>
      <vt:lpstr>Nazanin</vt:lpstr>
      <vt:lpstr>Tahoma</vt:lpstr>
      <vt:lpstr>Times New Roman</vt:lpstr>
      <vt:lpstr>Titr</vt:lpstr>
      <vt:lpstr>Traditional Arabic</vt:lpstr>
      <vt:lpstr>Wingdings</vt:lpstr>
      <vt:lpstr>Wingdings 2</vt:lpstr>
      <vt:lpstr>Wingdings 3</vt:lpstr>
      <vt:lpstr>Zar</vt:lpstr>
      <vt:lpstr>Flow</vt:lpstr>
      <vt:lpstr>Oriel</vt:lpstr>
      <vt:lpstr>Office Theme</vt:lpstr>
      <vt:lpstr>1_Oriel</vt:lpstr>
      <vt:lpstr>2_Oriel</vt:lpstr>
      <vt:lpstr>3_Oriel</vt:lpstr>
      <vt:lpstr>4_Oriel</vt:lpstr>
      <vt:lpstr>5_Oriel</vt:lpstr>
      <vt:lpstr>6_Oriel</vt:lpstr>
      <vt:lpstr>7_Oriel</vt:lpstr>
      <vt:lpstr>8_Oriel</vt:lpstr>
      <vt:lpstr>9_Oriel</vt:lpstr>
      <vt:lpstr>1_Office Theme</vt:lpstr>
      <vt:lpstr>2_Office Theme</vt:lpstr>
      <vt:lpstr>3_Office Theme</vt:lpstr>
      <vt:lpstr>10_Oriel</vt:lpstr>
      <vt:lpstr>11_Oriel</vt:lpstr>
      <vt:lpstr>12_Oriel</vt:lpstr>
      <vt:lpstr>13_Oriel</vt:lpstr>
      <vt:lpstr>4_Office Theme</vt:lpstr>
      <vt:lpstr>Apex</vt:lpstr>
      <vt:lpstr>1_Apex</vt:lpstr>
      <vt:lpstr>2_Apex</vt:lpstr>
      <vt:lpstr>3_Apex</vt:lpstr>
      <vt:lpstr>4_Apex</vt:lpstr>
      <vt:lpstr>PowerPoint Presentation</vt:lpstr>
      <vt:lpstr>سیتم مراقبت بیماریهای منتقله از آب و مواد غذائی </vt:lpstr>
      <vt:lpstr>بیماری وبا </vt:lpstr>
      <vt:lpstr>عامل بیماری وبا </vt:lpstr>
      <vt:lpstr>PowerPoint Presentation</vt:lpstr>
      <vt:lpstr>نکاتی در طبقه بندی ویبرو کلرا ها :</vt:lpstr>
      <vt:lpstr>چرخه زندگی ویبریو کلرا </vt:lpstr>
      <vt:lpstr>نکاتی در مورد ویبریو کلرا : </vt:lpstr>
      <vt:lpstr>شرایط زندگی  ویبریو کلرا </vt:lpstr>
      <vt:lpstr>PowerPoint Presentation</vt:lpstr>
      <vt:lpstr>PowerPoint Presentation</vt:lpstr>
      <vt:lpstr>PowerPoint Presentation</vt:lpstr>
      <vt:lpstr>PowerPoint Presentation</vt:lpstr>
      <vt:lpstr>دوره كمون بيماري</vt:lpstr>
      <vt:lpstr>PowerPoint Presentation</vt:lpstr>
      <vt:lpstr>سیر طبیعی بیماری</vt:lpstr>
      <vt:lpstr>در موارد شدید بیماری می تواند در عرض چند روزو حتی چند ساعت منجر به مرگ 50تا70 درصد افراد مبتلا شوند</vt:lpstr>
      <vt:lpstr>PowerPoint Presentation</vt:lpstr>
      <vt:lpstr>PowerPoint Presentation</vt:lpstr>
      <vt:lpstr>علائم و نشانه ها: در یک جمع بندی کلی </vt:lpstr>
      <vt:lpstr>PowerPoint Presentation</vt:lpstr>
      <vt:lpstr>نکته!</vt:lpstr>
      <vt:lpstr>مخزن ومنبع بیماری</vt:lpstr>
      <vt:lpstr>نحوه انتقال بیماری وبا در جمعیت : </vt:lpstr>
      <vt:lpstr>میزان حملات ثانویه </vt:lpstr>
      <vt:lpstr>راه های انتقال وبا:</vt:lpstr>
      <vt:lpstr>راه انتقال</vt:lpstr>
      <vt:lpstr>PowerPoint Presentation</vt:lpstr>
      <vt:lpstr>عوامل میزبان در بروز وبا</vt:lpstr>
      <vt:lpstr>تشخیص</vt:lpstr>
      <vt:lpstr>عواملی که میتواند مانع بسیاری از موارد مرگ ناشی از وبا شود:</vt:lpstr>
      <vt:lpstr>درمان : </vt:lpstr>
      <vt:lpstr>طرز تهیه ORS</vt:lpstr>
      <vt:lpstr>نکته </vt:lpstr>
      <vt:lpstr>         </vt:lpstr>
      <vt:lpstr>قرنطینه کردن</vt:lpstr>
      <vt:lpstr>پیشگیری و کنترل </vt:lpstr>
      <vt:lpstr>واکسیناسیون وبا </vt:lpstr>
      <vt:lpstr> توصیه برای پیشگیری از وبا در مسافران </vt:lpstr>
      <vt:lpstr>PowerPoint Presentation</vt:lpstr>
      <vt:lpstr>وضعیت جهانی بیماری </vt:lpstr>
      <vt:lpstr>PowerPoint Presentation</vt:lpstr>
      <vt:lpstr>PowerPoint Presentation</vt:lpstr>
      <vt:lpstr>اپیدمیولوژی بیماری در ایران: از نظرجغرافیاییوبا در کشورهای ایران ،بنگلادش،هندوستان ،پاکستان و افغانستان اندمیک است و با فراهم شدن شرایط مناسب (مثلا با مسافرتها) به صورت اپیدمی تظاهر می یابد. </vt:lpstr>
      <vt:lpstr>PowerPoint Presentation</vt:lpstr>
      <vt:lpstr>وضعیت التور در مرکز بهداشت غرب تهران  </vt:lpstr>
      <vt:lpstr>گزارش ناخوشی در شهر بارفروش</vt:lpstr>
      <vt:lpstr>PowerPoint Presentation</vt:lpstr>
      <vt:lpstr>PowerPoint Presentation</vt:lpstr>
      <vt:lpstr>PowerPoint Presentation</vt:lpstr>
      <vt:lpstr>  شاخص هاي اصلي در نظام مراقبت   </vt:lpstr>
      <vt:lpstr>تقسیم بندی تعاریف موارد مشکوک برای مراقبت وبا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کارگروه سلامت و امنیت غذایی شهر تهران- فرمانداری- خرداد 95</dc:title>
  <dc:creator>ahmadnia</dc:creator>
  <cp:lastModifiedBy>عظيمي ليلا</cp:lastModifiedBy>
  <cp:revision>526</cp:revision>
  <dcterms:created xsi:type="dcterms:W3CDTF">2005-09-06T04:42:40Z</dcterms:created>
  <dcterms:modified xsi:type="dcterms:W3CDTF">2023-07-16T17:36:38Z</dcterms:modified>
</cp:coreProperties>
</file>